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5" r:id="rId12"/>
    <p:sldId id="264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06-Sep-13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y&#305;ld&#305;zaygen\Desktop\Ah%20bir%20ata&#351;%20ver%20-%20Enstrumental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410200"/>
            <a:ext cx="8458200" cy="1222375"/>
          </a:xfrm>
        </p:spPr>
        <p:txBody>
          <a:bodyPr>
            <a:normAutofit/>
          </a:bodyPr>
          <a:lstStyle/>
          <a:p>
            <a:r>
              <a:rPr lang="tr-TR" b="1" dirty="0" err="1" smtClean="0">
                <a:latin typeface="Bradley Hand ITC" pitchFamily="66" charset="0"/>
              </a:rPr>
              <a:t>You</a:t>
            </a:r>
            <a:r>
              <a:rPr lang="tr-TR" b="1" dirty="0" smtClean="0">
                <a:latin typeface="Bradley Hand ITC" pitchFamily="66" charset="0"/>
              </a:rPr>
              <a:t> </a:t>
            </a:r>
            <a:r>
              <a:rPr lang="tr-TR" b="1" dirty="0" err="1" smtClean="0">
                <a:latin typeface="Bradley Hand ITC" pitchFamily="66" charset="0"/>
              </a:rPr>
              <a:t>are</a:t>
            </a:r>
            <a:r>
              <a:rPr lang="tr-TR" b="1" dirty="0" smtClean="0">
                <a:latin typeface="Bradley Hand ITC" pitchFamily="66" charset="0"/>
              </a:rPr>
              <a:t> </a:t>
            </a:r>
            <a:r>
              <a:rPr lang="tr-TR" b="1" dirty="0" err="1" smtClean="0">
                <a:latin typeface="Bradley Hand ITC" pitchFamily="66" charset="0"/>
              </a:rPr>
              <a:t>what</a:t>
            </a:r>
            <a:r>
              <a:rPr lang="tr-TR" b="1" dirty="0" smtClean="0">
                <a:latin typeface="Bradley Hand ITC" pitchFamily="66" charset="0"/>
              </a:rPr>
              <a:t> </a:t>
            </a:r>
            <a:r>
              <a:rPr lang="tr-TR" b="1" dirty="0" err="1" smtClean="0">
                <a:latin typeface="Bradley Hand ITC" pitchFamily="66" charset="0"/>
              </a:rPr>
              <a:t>you</a:t>
            </a:r>
            <a:r>
              <a:rPr lang="tr-TR" b="1" dirty="0" smtClean="0">
                <a:latin typeface="Bradley Hand ITC" pitchFamily="66" charset="0"/>
              </a:rPr>
              <a:t> </a:t>
            </a:r>
            <a:r>
              <a:rPr lang="tr-TR" b="1" dirty="0" err="1" smtClean="0">
                <a:latin typeface="Bradley Hand ITC" pitchFamily="66" charset="0"/>
              </a:rPr>
              <a:t>eat</a:t>
            </a:r>
            <a:r>
              <a:rPr lang="tr-TR" b="1" dirty="0" smtClean="0">
                <a:latin typeface="Bradley Hand ITC" pitchFamily="66" charset="0"/>
              </a:rPr>
              <a:t> - </a:t>
            </a:r>
            <a:r>
              <a:rPr lang="tr-TR" b="1" dirty="0" err="1" smtClean="0">
                <a:latin typeface="Bradley Hand ITC" pitchFamily="66" charset="0"/>
              </a:rPr>
              <a:t>turkey</a:t>
            </a:r>
            <a:endParaRPr lang="tr-TR" b="1" dirty="0">
              <a:latin typeface="Bradley Hand ITC" pitchFamily="66" charset="0"/>
            </a:endParaRPr>
          </a:p>
        </p:txBody>
      </p:sp>
      <p:pic>
        <p:nvPicPr>
          <p:cNvPr id="3" name="Picture 2" descr="IMG_056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3820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Ah bir ataş ver - Enstrument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534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347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76200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_345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290711"/>
            <a:ext cx="8001000" cy="356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346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5181600" cy="327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056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276600"/>
            <a:ext cx="5255821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_056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0200" y="381000"/>
            <a:ext cx="37338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5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91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_0553.JPG"/>
          <p:cNvPicPr>
            <a:picLocks noChangeAspect="1"/>
          </p:cNvPicPr>
          <p:nvPr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5800" y="228600"/>
            <a:ext cx="43434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055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743200"/>
            <a:ext cx="45720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56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39624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_057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6200" y="228600"/>
            <a:ext cx="51054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057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85344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5554" y="1600201"/>
            <a:ext cx="803290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tr-T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</a:t>
            </a:r>
            <a:r>
              <a:rPr lang="tr-T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</a:t>
            </a:r>
            <a:r>
              <a:rPr lang="tr-T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</a:p>
          <a:p>
            <a:pPr algn="ctr"/>
            <a:r>
              <a:rPr lang="tr-T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Hacı bayram imam hatip </a:t>
            </a:r>
          </a:p>
          <a:p>
            <a:pPr algn="ctr"/>
            <a:r>
              <a:rPr lang="tr-T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Hıgh</a:t>
            </a:r>
            <a:r>
              <a:rPr lang="tr-T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school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05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42"/>
          <a:stretch>
            <a:fillRect/>
          </a:stretch>
        </p:blipFill>
        <p:spPr>
          <a:xfrm>
            <a:off x="1828800" y="3733800"/>
            <a:ext cx="39624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G_05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2160" y="152400"/>
            <a:ext cx="329184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G_051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19600" cy="3650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5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4800600" cy="343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_051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" y="3962400"/>
            <a:ext cx="7162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G_052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457200"/>
            <a:ext cx="4114800" cy="349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5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334000" cy="3652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05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3657600"/>
            <a:ext cx="6553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_052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600" y="0"/>
            <a:ext cx="3962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5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8862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_05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1000" y="0"/>
            <a:ext cx="4724400" cy="325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052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27660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_052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3352800"/>
            <a:ext cx="45720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5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0"/>
            <a:ext cx="80010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05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3352800"/>
            <a:ext cx="86868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5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67818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05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3581400"/>
            <a:ext cx="7924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5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32004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_054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52400"/>
            <a:ext cx="4572000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05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7"/>
          <a:stretch>
            <a:fillRect/>
          </a:stretch>
        </p:blipFill>
        <p:spPr>
          <a:xfrm>
            <a:off x="228600" y="3810000"/>
            <a:ext cx="43434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34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19600" cy="3199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_347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"/>
            <a:ext cx="4495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G_347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3657600"/>
            <a:ext cx="6858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163</TotalTime>
  <Words>16</Words>
  <Application>Microsoft Office PowerPoint</Application>
  <PresentationFormat>On-screen Show (4:3)</PresentationFormat>
  <Paragraphs>4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You are what you eat - turkey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are what you eat - turkey</dc:title>
  <dc:creator>yıldızaygen</dc:creator>
  <cp:lastModifiedBy>admin</cp:lastModifiedBy>
  <cp:revision>22</cp:revision>
  <dcterms:created xsi:type="dcterms:W3CDTF">2006-08-16T00:00:00Z</dcterms:created>
  <dcterms:modified xsi:type="dcterms:W3CDTF">2013-09-06T14:24:12Z</dcterms:modified>
</cp:coreProperties>
</file>