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7" r:id="rId11"/>
    <p:sldId id="270" r:id="rId12"/>
    <p:sldId id="271" r:id="rId13"/>
    <p:sldId id="264" r:id="rId14"/>
    <p:sldId id="265" r:id="rId15"/>
    <p:sldId id="269" r:id="rId16"/>
    <p:sldId id="268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fgeronde rechthoe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fgeronde rechthoe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fgeronde rechthoe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D29AE1-02DD-4DBB-99F4-979F73F0E98E}" type="datetimeFigureOut">
              <a:rPr lang="nl-NL" smtClean="0"/>
              <a:pPr/>
              <a:t>12-4-2013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009B9C-F948-404A-8F68-1E973C26688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in the Netherlands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8" y="1124744"/>
            <a:ext cx="3264024" cy="21828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16152"/>
            <a:ext cx="3168352" cy="23229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52" y="3501008"/>
            <a:ext cx="2589014" cy="29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/>
          <a:lstStyle/>
          <a:p>
            <a:pPr algn="ctr"/>
            <a:r>
              <a:rPr lang="nl-NL" dirty="0" err="1"/>
              <a:t>K</a:t>
            </a:r>
            <a:r>
              <a:rPr lang="nl-NL" dirty="0" err="1" smtClean="0"/>
              <a:t>eukenhof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06" y="1761623"/>
            <a:ext cx="8183880" cy="4187952"/>
          </a:xfrm>
        </p:spPr>
        <p:txBody>
          <a:bodyPr/>
          <a:lstStyle/>
          <a:p>
            <a:r>
              <a:rPr lang="en-US" dirty="0"/>
              <a:t>That’s the place to see spring blossom. The park is unique, world famous, and has been one of the most popular destinations in the Netherlands for sixty years now.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3717032"/>
            <a:ext cx="3438525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5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The </a:t>
            </a:r>
            <a:r>
              <a:rPr lang="nl-NL" dirty="0" err="1" smtClean="0"/>
              <a:t>canals</a:t>
            </a:r>
            <a:r>
              <a:rPr lang="nl-NL" dirty="0" smtClean="0"/>
              <a:t> of Amsterdam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r>
              <a:rPr lang="en-US" dirty="0"/>
              <a:t>Amsterdam is the capital </a:t>
            </a:r>
            <a:r>
              <a:rPr lang="en-US" dirty="0" smtClean="0"/>
              <a:t>of the Netherlands</a:t>
            </a:r>
            <a:r>
              <a:rPr lang="en-US" dirty="0"/>
              <a:t>, and </a:t>
            </a:r>
            <a:r>
              <a:rPr lang="en-US" dirty="0" smtClean="0"/>
              <a:t>Amsterdam is famous </a:t>
            </a:r>
            <a:r>
              <a:rPr lang="en-US" dirty="0"/>
              <a:t>for its </a:t>
            </a:r>
            <a:r>
              <a:rPr lang="en-US" dirty="0" smtClean="0"/>
              <a:t>unique canals</a:t>
            </a:r>
            <a:r>
              <a:rPr lang="en-US" dirty="0"/>
              <a:t>. </a:t>
            </a:r>
            <a:r>
              <a:rPr lang="en-US" dirty="0" smtClean="0"/>
              <a:t>Many beautiful houses are situated near the water.</a:t>
            </a:r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68" y="3861048"/>
            <a:ext cx="3981822" cy="273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The Anne Frank House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can find the </a:t>
            </a:r>
            <a:r>
              <a:rPr lang="en-US" sz="2400" dirty="0"/>
              <a:t>Anne Frank house </a:t>
            </a:r>
            <a:r>
              <a:rPr lang="en-US" sz="2400" dirty="0" smtClean="0"/>
              <a:t>in </a:t>
            </a:r>
            <a:r>
              <a:rPr lang="en-US" sz="2400" dirty="0"/>
              <a:t>Amsterdam </a:t>
            </a:r>
            <a:r>
              <a:rPr lang="en-US" sz="2400" dirty="0" smtClean="0"/>
              <a:t>on the </a:t>
            </a:r>
            <a:r>
              <a:rPr lang="en-US" sz="2400" dirty="0" err="1" smtClean="0"/>
              <a:t>Prinsengracht</a:t>
            </a:r>
            <a:r>
              <a:rPr lang="en-US" sz="2400" dirty="0"/>
              <a:t>. It is now a memorial</a:t>
            </a:r>
            <a:br>
              <a:rPr lang="en-US" sz="2400" dirty="0"/>
            </a:br>
            <a:r>
              <a:rPr lang="en-US" sz="2400" dirty="0"/>
              <a:t>in memory of Anne Frank and </a:t>
            </a:r>
            <a:r>
              <a:rPr lang="en-US" sz="2400" dirty="0" smtClean="0"/>
              <a:t>her family. They were hiding </a:t>
            </a:r>
            <a:r>
              <a:rPr lang="en-US" sz="2400" dirty="0"/>
              <a:t>in this house in the </a:t>
            </a:r>
            <a:r>
              <a:rPr lang="en-US" sz="2400" dirty="0" smtClean="0"/>
              <a:t>Second World War.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2721471" cy="28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31735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/>
            <a:r>
              <a:rPr lang="nl-NL" dirty="0"/>
              <a:t>M</a:t>
            </a:r>
            <a:r>
              <a:rPr lang="nl-NL" dirty="0" smtClean="0"/>
              <a:t>adurodam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en-US" dirty="0" err="1"/>
              <a:t>Madurodam</a:t>
            </a:r>
            <a:r>
              <a:rPr lang="en-US" dirty="0"/>
              <a:t> shows you the most typical Dutch buildings in miniature. At a glance you can see what makes the Netherlands so typically Dutch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2809875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9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pPr algn="ctr"/>
            <a:r>
              <a:rPr lang="nl-NL" dirty="0"/>
              <a:t>V</a:t>
            </a:r>
            <a:r>
              <a:rPr lang="nl-NL" dirty="0" smtClean="0"/>
              <a:t>olendam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Volendam</a:t>
            </a:r>
            <a:r>
              <a:rPr lang="en-US" sz="2400" dirty="0"/>
              <a:t> </a:t>
            </a:r>
            <a:r>
              <a:rPr lang="en-US" sz="2400" dirty="0" smtClean="0"/>
              <a:t>costume </a:t>
            </a:r>
            <a:r>
              <a:rPr lang="en-US" sz="2400" dirty="0"/>
              <a:t>is the best known Dutch </a:t>
            </a:r>
            <a:r>
              <a:rPr lang="en-US" sz="2400" dirty="0" smtClean="0"/>
              <a:t>cultural costume </a:t>
            </a:r>
            <a:r>
              <a:rPr lang="en-US" sz="2400" dirty="0"/>
              <a:t>and </a:t>
            </a:r>
            <a:r>
              <a:rPr lang="en-US" sz="2400" dirty="0" smtClean="0"/>
              <a:t>plays </a:t>
            </a:r>
            <a:r>
              <a:rPr lang="en-US" sz="2400" dirty="0"/>
              <a:t>a significant role in advertising and </a:t>
            </a:r>
            <a:r>
              <a:rPr lang="en-US" sz="2400" dirty="0" smtClean="0"/>
              <a:t> the promotion  of Holland</a:t>
            </a:r>
            <a:r>
              <a:rPr lang="en-US" sz="2400" dirty="0"/>
              <a:t>. Often </a:t>
            </a:r>
            <a:r>
              <a:rPr lang="en-US" sz="2400" dirty="0" smtClean="0"/>
              <a:t>it is considered  the "national</a:t>
            </a:r>
            <a:r>
              <a:rPr lang="en-US" sz="2400" dirty="0"/>
              <a:t>" costume of </a:t>
            </a:r>
            <a:r>
              <a:rPr lang="en-US" sz="2400" dirty="0" smtClean="0"/>
              <a:t>the Netherlands.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84984"/>
            <a:ext cx="237146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Den haag – The </a:t>
            </a:r>
            <a:r>
              <a:rPr lang="nl-NL" dirty="0" err="1" smtClean="0"/>
              <a:t>Hague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a city with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about 500,000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inhabitants. </a:t>
            </a: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Hague,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Dutch </a:t>
            </a:r>
          </a:p>
          <a:p>
            <a:pPr>
              <a:buNone/>
            </a:pPr>
            <a:r>
              <a:rPr lang="en-US" dirty="0" smtClean="0"/>
              <a:t>	Government </a:t>
            </a:r>
          </a:p>
          <a:p>
            <a:pPr>
              <a:buNone/>
            </a:pPr>
            <a:r>
              <a:rPr lang="en-US" dirty="0" smtClean="0"/>
              <a:t>	and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parliament are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located.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70988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/>
          <a:lstStyle/>
          <a:p>
            <a:pPr algn="ctr"/>
            <a:r>
              <a:rPr lang="nl-NL" dirty="0" err="1" smtClean="0"/>
              <a:t>Palace</a:t>
            </a:r>
            <a:r>
              <a:rPr lang="nl-NL" dirty="0" smtClean="0"/>
              <a:t> Noordeinde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183880" cy="4187952"/>
          </a:xfrm>
        </p:spPr>
        <p:txBody>
          <a:bodyPr/>
          <a:lstStyle/>
          <a:p>
            <a:r>
              <a:rPr lang="en-US" sz="2400" dirty="0"/>
              <a:t>Palace </a:t>
            </a:r>
            <a:r>
              <a:rPr lang="en-US" sz="2400" dirty="0" err="1"/>
              <a:t>Noordeinde</a:t>
            </a:r>
            <a:r>
              <a:rPr lang="en-US" sz="2400" dirty="0"/>
              <a:t> in Den Haag is the </a:t>
            </a:r>
            <a:r>
              <a:rPr lang="en-US" sz="2400" dirty="0" err="1"/>
              <a:t>workpalace</a:t>
            </a:r>
            <a:r>
              <a:rPr lang="en-US" sz="2400" dirty="0"/>
              <a:t> of the Queen. The palace is also used for the funeral of </a:t>
            </a:r>
            <a:r>
              <a:rPr lang="en-US" sz="2400" dirty="0" smtClean="0"/>
              <a:t>deceased </a:t>
            </a:r>
            <a:r>
              <a:rPr lang="en-US" sz="2400" dirty="0"/>
              <a:t>members of the Royal </a:t>
            </a:r>
            <a:r>
              <a:rPr lang="en-US" sz="2400" dirty="0" smtClean="0"/>
              <a:t>Family. </a:t>
            </a:r>
            <a:r>
              <a:rPr lang="en-US" sz="2400" dirty="0"/>
              <a:t>But the palace is also used for fun events. </a:t>
            </a:r>
            <a:endParaRPr lang="nl-NL" sz="2400" b="1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33461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7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   Come and see us in</a:t>
            </a:r>
            <a:br>
              <a:rPr lang="en-US" sz="5400" dirty="0" smtClean="0"/>
            </a:br>
            <a:r>
              <a:rPr lang="en-US" sz="5400" dirty="0" smtClean="0"/>
              <a:t>  2014, you will love it</a:t>
            </a:r>
            <a:endParaRPr lang="nl-NL" sz="5400" dirty="0"/>
          </a:p>
        </p:txBody>
      </p:sp>
      <p:pic>
        <p:nvPicPr>
          <p:cNvPr id="4" name="Tijdelijke aanduiding voor inhoud 3" descr="Sunrise_over_tidal_flats_near_Ameland_(October_29,_2008)_(photo_by_Johan_Krol)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5118100" cy="383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De Lindenborg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 smtClean="0"/>
              <a:t>This</a:t>
            </a:r>
            <a:r>
              <a:rPr lang="nl-NL" sz="2400" dirty="0" smtClean="0"/>
              <a:t> is </a:t>
            </a:r>
            <a:r>
              <a:rPr lang="nl-NL" sz="2400" dirty="0" err="1" smtClean="0"/>
              <a:t>our</a:t>
            </a:r>
            <a:r>
              <a:rPr lang="nl-NL" sz="2400" dirty="0" smtClean="0"/>
              <a:t> school. </a:t>
            </a:r>
            <a:r>
              <a:rPr lang="nl-NL" sz="2400" dirty="0" err="1" smtClean="0"/>
              <a:t>There</a:t>
            </a:r>
            <a:r>
              <a:rPr lang="nl-NL" sz="2400" dirty="0" smtClean="0"/>
              <a:t> are </a:t>
            </a:r>
            <a:r>
              <a:rPr lang="nl-NL" sz="2400" dirty="0" err="1" smtClean="0"/>
              <a:t>about</a:t>
            </a:r>
            <a:r>
              <a:rPr lang="nl-NL" sz="2400" dirty="0" smtClean="0"/>
              <a:t> 1100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. </a:t>
            </a:r>
          </a:p>
          <a:p>
            <a:pPr marL="0" indent="0">
              <a:buNone/>
            </a:pPr>
            <a:r>
              <a:rPr lang="nl-NL" sz="2400" dirty="0" err="1" smtClean="0"/>
              <a:t>Each</a:t>
            </a:r>
            <a:r>
              <a:rPr lang="nl-NL" sz="2400" dirty="0" smtClean="0"/>
              <a:t> </a:t>
            </a:r>
            <a:r>
              <a:rPr lang="nl-NL" sz="2400" dirty="0" err="1" smtClean="0"/>
              <a:t>lesson</a:t>
            </a:r>
            <a:r>
              <a:rPr lang="nl-NL" sz="2400" dirty="0" smtClean="0"/>
              <a:t> </a:t>
            </a:r>
            <a:r>
              <a:rPr lang="nl-NL" sz="2400" dirty="0" err="1" smtClean="0"/>
              <a:t>lasts</a:t>
            </a:r>
            <a:r>
              <a:rPr lang="nl-NL" sz="2400" dirty="0" smtClean="0"/>
              <a:t> 50 minutes and </a:t>
            </a:r>
            <a:r>
              <a:rPr lang="nl-NL" sz="2400" dirty="0" err="1" smtClean="0"/>
              <a:t>everyday</a:t>
            </a:r>
            <a:r>
              <a:rPr lang="nl-NL" sz="2400" dirty="0" smtClean="0"/>
              <a:t> we have  </a:t>
            </a:r>
            <a:r>
              <a:rPr lang="nl-NL" sz="2400" dirty="0" err="1" smtClean="0"/>
              <a:t>about</a:t>
            </a:r>
            <a:r>
              <a:rPr lang="nl-NL" sz="2400" dirty="0" smtClean="0"/>
              <a:t> 7 </a:t>
            </a:r>
            <a:r>
              <a:rPr lang="nl-NL" sz="2400" dirty="0" err="1" smtClean="0"/>
              <a:t>lessons</a:t>
            </a:r>
            <a:r>
              <a:rPr lang="nl-NL" sz="2400" dirty="0" smtClean="0"/>
              <a:t>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4" y="3118391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/>
          <a:lstStyle/>
          <a:p>
            <a:pPr algn="ctr"/>
            <a:r>
              <a:rPr lang="nl-NL" dirty="0" err="1"/>
              <a:t>N</a:t>
            </a:r>
            <a:r>
              <a:rPr lang="nl-NL" dirty="0" err="1" smtClean="0"/>
              <a:t>ienoord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4187952"/>
          </a:xfrm>
        </p:spPr>
        <p:txBody>
          <a:bodyPr/>
          <a:lstStyle/>
          <a:p>
            <a:r>
              <a:rPr lang="en-US" sz="2400" dirty="0"/>
              <a:t>The estate </a:t>
            </a:r>
            <a:r>
              <a:rPr lang="en-US" sz="2400" dirty="0" err="1" smtClean="0"/>
              <a:t>Nienoord</a:t>
            </a:r>
            <a:r>
              <a:rPr lang="en-US" sz="2400" dirty="0" smtClean="0"/>
              <a:t> is a beautiful park in </a:t>
            </a:r>
            <a:r>
              <a:rPr lang="en-US" sz="2400" dirty="0"/>
              <a:t>our </a:t>
            </a:r>
            <a:r>
              <a:rPr lang="en-US" sz="2400" dirty="0" smtClean="0"/>
              <a:t>community, Leek. </a:t>
            </a:r>
            <a:r>
              <a:rPr lang="en-US" sz="2400" dirty="0" err="1"/>
              <a:t>Nienoord</a:t>
            </a:r>
            <a:r>
              <a:rPr lang="en-US" sz="2400" dirty="0"/>
              <a:t> </a:t>
            </a:r>
            <a:r>
              <a:rPr lang="en-US" sz="2400" dirty="0" smtClean="0"/>
              <a:t>is best </a:t>
            </a:r>
            <a:r>
              <a:rPr lang="en-US" sz="2400" dirty="0"/>
              <a:t>known </a:t>
            </a: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dirty="0" err="1"/>
              <a:t>borg</a:t>
            </a:r>
            <a:r>
              <a:rPr lang="en-US" sz="2400" dirty="0"/>
              <a:t> </a:t>
            </a:r>
            <a:r>
              <a:rPr lang="en-US" sz="2400" dirty="0" err="1" smtClean="0"/>
              <a:t>Nienoord</a:t>
            </a:r>
            <a:r>
              <a:rPr lang="en-US" sz="2400" dirty="0" smtClean="0"/>
              <a:t>, a kind of palace. In </a:t>
            </a:r>
            <a:r>
              <a:rPr lang="en-US" sz="2400" dirty="0" err="1"/>
              <a:t>Nienoord</a:t>
            </a:r>
            <a:r>
              <a:rPr lang="en-US" sz="2400" dirty="0"/>
              <a:t> you also have </a:t>
            </a:r>
            <a:r>
              <a:rPr lang="en-US" sz="2400" dirty="0" smtClean="0"/>
              <a:t>a family </a:t>
            </a:r>
            <a:r>
              <a:rPr lang="en-US" sz="2400" dirty="0"/>
              <a:t>park, and the National</a:t>
            </a:r>
            <a:br>
              <a:rPr lang="en-US" sz="2400" dirty="0"/>
            </a:br>
            <a:r>
              <a:rPr lang="en-US" sz="2400" dirty="0" smtClean="0"/>
              <a:t>Museum</a:t>
            </a:r>
            <a:r>
              <a:rPr lang="en-US" sz="2400" dirty="0"/>
              <a:t>. 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3691076" cy="209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Groningen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Groningen is our city and</a:t>
            </a:r>
            <a:br>
              <a:rPr lang="en-US" sz="2600" dirty="0"/>
            </a:br>
            <a:r>
              <a:rPr lang="en-US" sz="2600" dirty="0"/>
              <a:t>it is in the province</a:t>
            </a:r>
            <a:br>
              <a:rPr lang="en-US" sz="2600" dirty="0"/>
            </a:br>
            <a:r>
              <a:rPr lang="en-US" sz="2600" dirty="0"/>
              <a:t>Groningen.</a:t>
            </a:r>
            <a:br>
              <a:rPr lang="en-US" sz="2600" dirty="0"/>
            </a:br>
            <a:r>
              <a:rPr lang="en-US" sz="2600" dirty="0"/>
              <a:t>The municipality of Groningen</a:t>
            </a:r>
            <a:br>
              <a:rPr lang="en-US" sz="2600" dirty="0"/>
            </a:br>
            <a:r>
              <a:rPr lang="en-US" sz="2600" dirty="0"/>
              <a:t>had since last year</a:t>
            </a:r>
            <a:br>
              <a:rPr lang="en-US" sz="2600" dirty="0"/>
            </a:br>
            <a:r>
              <a:rPr lang="en-US" sz="2600" dirty="0"/>
              <a:t>190,500 inhabitants.</a:t>
            </a:r>
            <a:br>
              <a:rPr lang="en-US" sz="2600" dirty="0"/>
            </a:br>
            <a:r>
              <a:rPr lang="en-US" sz="2600" dirty="0"/>
              <a:t>Groningen is a very nice</a:t>
            </a:r>
            <a:br>
              <a:rPr lang="en-US" sz="2600" dirty="0"/>
            </a:br>
            <a:r>
              <a:rPr lang="en-US" sz="2600" dirty="0"/>
              <a:t>college town, it is</a:t>
            </a:r>
            <a:br>
              <a:rPr lang="en-US" sz="2600" dirty="0"/>
            </a:br>
            <a:r>
              <a:rPr lang="en-US" sz="2600" dirty="0"/>
              <a:t>known of the Martini</a:t>
            </a:r>
            <a:br>
              <a:rPr lang="en-US" sz="2600" dirty="0"/>
            </a:br>
            <a:r>
              <a:rPr lang="en-US" sz="2600" dirty="0"/>
              <a:t>and the Groningen</a:t>
            </a:r>
            <a:br>
              <a:rPr lang="en-US" sz="2600" dirty="0"/>
            </a:br>
            <a:r>
              <a:rPr lang="en-US" sz="2600" dirty="0"/>
              <a:t>Museum!</a:t>
            </a:r>
            <a:br>
              <a:rPr lang="en-US" sz="2600" dirty="0"/>
            </a:br>
            <a:endParaRPr lang="en-US" sz="2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9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pPr algn="ctr"/>
            <a:r>
              <a:rPr lang="nl-NL" dirty="0"/>
              <a:t>G</a:t>
            </a:r>
            <a:r>
              <a:rPr lang="nl-NL" dirty="0" smtClean="0"/>
              <a:t>roningen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32856"/>
            <a:ext cx="8183880" cy="418795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48472" cy="30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214242" cy="41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9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/>
          <a:lstStyle/>
          <a:p>
            <a:pPr algn="ctr"/>
            <a:r>
              <a:rPr lang="nl-NL" dirty="0" smtClean="0"/>
              <a:t>Lenie ‘t hart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764016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en-US" sz="2000" dirty="0" err="1" smtClean="0"/>
              <a:t>Lenie</a:t>
            </a:r>
            <a:r>
              <a:rPr lang="en-US" sz="2000" dirty="0" smtClean="0"/>
              <a:t> </a:t>
            </a:r>
            <a:r>
              <a:rPr lang="en-US" sz="2000" dirty="0"/>
              <a:t>‘t Hart is an institution in the village </a:t>
            </a:r>
            <a:r>
              <a:rPr lang="en-US" sz="2000" dirty="0" err="1"/>
              <a:t>Pieterburen</a:t>
            </a:r>
            <a:r>
              <a:rPr lang="en-US" sz="2000" dirty="0"/>
              <a:t> where sick, weak and stranded </a:t>
            </a:r>
            <a:r>
              <a:rPr lang="en-US" sz="2000" dirty="0" smtClean="0"/>
              <a:t>seals </a:t>
            </a:r>
            <a:r>
              <a:rPr lang="en-US" sz="2000" dirty="0"/>
              <a:t>are </a:t>
            </a:r>
            <a:r>
              <a:rPr lang="en-US" sz="2000" dirty="0" smtClean="0"/>
              <a:t>temporarily </a:t>
            </a:r>
            <a:r>
              <a:rPr lang="en-US" sz="2000" dirty="0"/>
              <a:t>kept and </a:t>
            </a:r>
            <a:r>
              <a:rPr lang="en-US" sz="2000" dirty="0" smtClean="0"/>
              <a:t>provided with food and health care. </a:t>
            </a:r>
            <a:r>
              <a:rPr lang="en-US" sz="2000" dirty="0"/>
              <a:t>Usually they are young and they have lost their mother. There are two kinds of seals, you have the normal seal and the grey seal. </a:t>
            </a:r>
            <a:r>
              <a:rPr lang="nl-NL" sz="2000" dirty="0"/>
              <a:t>In the </a:t>
            </a:r>
            <a:r>
              <a:rPr lang="nl-NL" sz="2000" dirty="0" smtClean="0"/>
              <a:t>Dutch </a:t>
            </a:r>
            <a:r>
              <a:rPr lang="nl-NL" sz="2000" dirty="0" err="1" smtClean="0"/>
              <a:t>Shallows</a:t>
            </a:r>
            <a:r>
              <a:rPr lang="nl-NL" sz="2000" dirty="0" smtClean="0"/>
              <a:t> </a:t>
            </a:r>
            <a:r>
              <a:rPr lang="nl-NL" sz="2000" dirty="0" err="1"/>
              <a:t>there</a:t>
            </a:r>
            <a:r>
              <a:rPr lang="nl-NL" sz="2000" dirty="0"/>
              <a:t> are </a:t>
            </a:r>
            <a:r>
              <a:rPr lang="nl-NL" sz="2000" dirty="0" err="1" smtClean="0"/>
              <a:t>approximately</a:t>
            </a:r>
            <a:r>
              <a:rPr lang="nl-NL" sz="2000" dirty="0" smtClean="0"/>
              <a:t> 2108 </a:t>
            </a:r>
            <a:r>
              <a:rPr lang="nl-NL" sz="2000" dirty="0" err="1"/>
              <a:t>seals</a:t>
            </a:r>
            <a:r>
              <a:rPr lang="nl-NL" sz="2000" dirty="0"/>
              <a:t>.</a:t>
            </a:r>
            <a:endParaRPr lang="nl-NL" sz="2000" b="1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9040"/>
            <a:ext cx="4248472" cy="24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The Dutch </a:t>
            </a:r>
            <a:r>
              <a:rPr lang="nl-NL" dirty="0" err="1" smtClean="0"/>
              <a:t>Shallows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/>
          </a:bodyPr>
          <a:lstStyle/>
          <a:p>
            <a:r>
              <a:rPr lang="en-US" sz="2400" dirty="0"/>
              <a:t>Belong to the </a:t>
            </a:r>
            <a:r>
              <a:rPr lang="en-US" sz="2400" dirty="0" smtClean="0"/>
              <a:t>Netherlands. There are 5 big islands</a:t>
            </a:r>
            <a:r>
              <a:rPr lang="en-US" sz="2400" dirty="0"/>
              <a:t>: </a:t>
            </a:r>
            <a:r>
              <a:rPr lang="en-US" sz="2400" dirty="0" smtClean="0"/>
              <a:t>Texel</a:t>
            </a:r>
            <a:r>
              <a:rPr lang="en-US" sz="2400" dirty="0"/>
              <a:t>, </a:t>
            </a:r>
            <a:r>
              <a:rPr lang="en-US" sz="2400" dirty="0" err="1"/>
              <a:t>Vlieland</a:t>
            </a:r>
            <a:r>
              <a:rPr lang="en-US" sz="2400" dirty="0" smtClean="0"/>
              <a:t>, </a:t>
            </a:r>
            <a:r>
              <a:rPr lang="en-US" sz="2400" dirty="0" err="1" smtClean="0"/>
              <a:t>Terschelling</a:t>
            </a:r>
            <a:r>
              <a:rPr lang="en-US" sz="2400" dirty="0"/>
              <a:t>, </a:t>
            </a:r>
            <a:r>
              <a:rPr lang="en-US" sz="2400" dirty="0" err="1"/>
              <a:t>Ameland</a:t>
            </a:r>
            <a:r>
              <a:rPr lang="en-US" sz="2400" dirty="0"/>
              <a:t> and </a:t>
            </a:r>
            <a:r>
              <a:rPr lang="en-US" sz="2400" dirty="0" err="1"/>
              <a:t>Schiermonnikoog</a:t>
            </a:r>
            <a:r>
              <a:rPr lang="en-US" sz="2400" dirty="0" smtClean="0"/>
              <a:t>. These </a:t>
            </a:r>
            <a:r>
              <a:rPr lang="en-US" sz="2400" dirty="0"/>
              <a:t>are mainly holiday islands </a:t>
            </a:r>
            <a:r>
              <a:rPr lang="en-US" sz="2400" dirty="0" smtClean="0"/>
              <a:t>but people </a:t>
            </a:r>
            <a:r>
              <a:rPr lang="en-US" sz="2400" dirty="0"/>
              <a:t>also live </a:t>
            </a:r>
            <a:r>
              <a:rPr lang="en-US" sz="2400" dirty="0" smtClean="0"/>
              <a:t>there permanently</a:t>
            </a:r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888432" cy="22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7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/>
          <a:lstStyle/>
          <a:p>
            <a:pPr algn="ctr"/>
            <a:r>
              <a:rPr lang="nl-NL" dirty="0" smtClean="0"/>
              <a:t>The </a:t>
            </a:r>
            <a:r>
              <a:rPr lang="nl-NL" dirty="0" err="1" smtClean="0"/>
              <a:t>veluwe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/>
              <a:t>Veluwe</a:t>
            </a:r>
            <a:r>
              <a:rPr lang="en-US" sz="2000" dirty="0"/>
              <a:t> is a wooded area in the Dutch province Gelderland. It is the largest nature area in northwest Europe. The highest spot on the </a:t>
            </a:r>
            <a:r>
              <a:rPr lang="en-US" sz="2000" dirty="0" err="1"/>
              <a:t>Veluwe</a:t>
            </a:r>
            <a:r>
              <a:rPr lang="en-US" sz="2000" dirty="0"/>
              <a:t> is about 110 meters high. There are a lot of animals on the </a:t>
            </a:r>
            <a:r>
              <a:rPr lang="en-US" sz="2000" dirty="0" err="1"/>
              <a:t>Veluwe</a:t>
            </a:r>
            <a:r>
              <a:rPr lang="en-US" sz="2000" dirty="0"/>
              <a:t> and there are many different plants </a:t>
            </a:r>
            <a:r>
              <a:rPr lang="en-US" sz="2000" dirty="0" smtClean="0"/>
              <a:t>and flowers </a:t>
            </a:r>
            <a:r>
              <a:rPr lang="en-US" sz="2000" dirty="0"/>
              <a:t>to see.</a:t>
            </a:r>
            <a:endParaRPr lang="nl-NL" sz="2000" b="1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978195" cy="29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501008"/>
            <a:ext cx="3476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0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pPr algn="ctr"/>
            <a:r>
              <a:rPr lang="nl-NL" dirty="0" err="1" smtClean="0"/>
              <a:t>Mills</a:t>
            </a:r>
            <a:r>
              <a:rPr lang="nl-NL" dirty="0" smtClean="0"/>
              <a:t> of Kinderdijk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475984"/>
          </a:xfrm>
        </p:spPr>
        <p:txBody>
          <a:bodyPr/>
          <a:lstStyle/>
          <a:p>
            <a:r>
              <a:rPr lang="en-US" sz="2000" dirty="0"/>
              <a:t>The Netherlands </a:t>
            </a:r>
            <a:r>
              <a:rPr lang="en-US" sz="2000" dirty="0" smtClean="0"/>
              <a:t>are </a:t>
            </a:r>
            <a:r>
              <a:rPr lang="en-US" sz="2000" dirty="0"/>
              <a:t>famous for </a:t>
            </a:r>
            <a:r>
              <a:rPr lang="en-US" sz="2000" dirty="0" smtClean="0"/>
              <a:t>their windmills</a:t>
            </a:r>
            <a:r>
              <a:rPr lang="en-US" sz="2000" dirty="0"/>
              <a:t>. Today there are still more than 1.000 mills. Nowhere in the world </a:t>
            </a:r>
            <a:r>
              <a:rPr lang="en-US" sz="2000" dirty="0" smtClean="0"/>
              <a:t>will you find </a:t>
            </a:r>
            <a:r>
              <a:rPr lang="en-US" sz="2000" dirty="0"/>
              <a:t>as many windmills as near (the Dutch village) </a:t>
            </a:r>
            <a:r>
              <a:rPr lang="en-US" sz="2000" dirty="0" err="1"/>
              <a:t>Kinderdijk</a:t>
            </a:r>
            <a:r>
              <a:rPr lang="en-US" sz="2000" dirty="0"/>
              <a:t>. Around </a:t>
            </a:r>
            <a:r>
              <a:rPr lang="en-US" sz="2000" dirty="0" smtClean="0"/>
              <a:t>1740, </a:t>
            </a:r>
            <a:r>
              <a:rPr lang="en-US" sz="2000" dirty="0"/>
              <a:t>no less than 19 sturdy mills were built </a:t>
            </a:r>
            <a:r>
              <a:rPr lang="en-US" sz="2000" dirty="0" smtClean="0"/>
              <a:t>there</a:t>
            </a:r>
            <a:r>
              <a:rPr lang="en-US" sz="2000" dirty="0"/>
              <a:t>. They have been well preserved to the present day.</a:t>
            </a:r>
            <a:endParaRPr lang="nl-NL" sz="2000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3712875" cy="267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9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508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What to see in the Netherlands </vt:lpstr>
      <vt:lpstr>De Lindenborg</vt:lpstr>
      <vt:lpstr>Nienoord</vt:lpstr>
      <vt:lpstr>Groningen </vt:lpstr>
      <vt:lpstr>Groningen</vt:lpstr>
      <vt:lpstr>Lenie ‘t hart </vt:lpstr>
      <vt:lpstr>The Dutch Shallows </vt:lpstr>
      <vt:lpstr>The veluwe </vt:lpstr>
      <vt:lpstr>Mills of Kinderdijk</vt:lpstr>
      <vt:lpstr>Keukenhof</vt:lpstr>
      <vt:lpstr>The canals of Amsterdam</vt:lpstr>
      <vt:lpstr>The Anne Frank House</vt:lpstr>
      <vt:lpstr>Madurodam</vt:lpstr>
      <vt:lpstr>Volendam</vt:lpstr>
      <vt:lpstr>Den haag – The Hague</vt:lpstr>
      <vt:lpstr>Palace Noordeinde</vt:lpstr>
      <vt:lpstr>   Come and see us in   2014, you will love it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see in the Netherlands</dc:title>
  <dc:creator>Annemarijn Komdeur</dc:creator>
  <cp:lastModifiedBy>admin</cp:lastModifiedBy>
  <cp:revision>8</cp:revision>
  <dcterms:created xsi:type="dcterms:W3CDTF">2012-01-27T13:06:37Z</dcterms:created>
  <dcterms:modified xsi:type="dcterms:W3CDTF">2013-04-12T14:49:23Z</dcterms:modified>
</cp:coreProperties>
</file>