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0C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BBB1D-7136-4B7B-83CE-1298AAC3C25D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F45A4-11B0-46B3-BA37-214D1B0A46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60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351E71-8E46-46B0-A8E3-2C045DFA4C4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FF1568-2AFD-4457-BF9B-BF779E27D7CE}" type="datetimeFigureOut">
              <a:rPr lang="tr-TR" smtClean="0"/>
              <a:pPr/>
              <a:t>06.09.2013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E31F27-CA5B-4A83-9CCF-8B7F644DF20C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Users\y&#305;ld&#305;zaygen\Desktop\Ah%20bir%20ata&#351;%20ver%20-%20Enstrumental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 bwMode="auto">
          <a:xfrm>
            <a:off x="1692275" y="2924175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tr-TR" sz="5400" cap="none" dirty="0" smtClean="0">
                <a:solidFill>
                  <a:srgbClr val="FF3399"/>
                </a:solidFill>
              </a:rPr>
              <a:t> </a:t>
            </a:r>
            <a:r>
              <a:rPr lang="tr-TR" sz="4400" cap="none" dirty="0" smtClean="0">
                <a:solidFill>
                  <a:srgbClr val="FF3399"/>
                </a:solidFill>
              </a:rPr>
              <a:t>TURKISH RAVIOLI-MANTI</a:t>
            </a:r>
            <a:r>
              <a:rPr lang="tr-TR" sz="5400" cap="none" dirty="0" smtClean="0">
                <a:solidFill>
                  <a:srgbClr val="FF3399"/>
                </a:solidFill>
              </a:rPr>
              <a:t/>
            </a:r>
            <a:br>
              <a:rPr lang="tr-TR" sz="5400" cap="none" dirty="0" smtClean="0">
                <a:solidFill>
                  <a:srgbClr val="FF3399"/>
                </a:solidFill>
              </a:rPr>
            </a:br>
            <a:endParaRPr lang="tr-TR" sz="5400" b="0" cap="none" dirty="0" smtClean="0">
              <a:solidFill>
                <a:srgbClr val="FF3399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8" name="Ah bir ataş ver - Enstrumenta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3568" y="6926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152400"/>
            <a:ext cx="7010400" cy="990600"/>
          </a:xfrm>
        </p:spPr>
        <p:txBody>
          <a:bodyPr>
            <a:normAutofit/>
          </a:bodyPr>
          <a:lstStyle/>
          <a:p>
            <a:r>
              <a:rPr lang="tr-TR"/>
              <a:t>Turkish Meat Ravioli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648200"/>
            <a:ext cx="6477000" cy="1981200"/>
          </a:xfrm>
        </p:spPr>
        <p:txBody>
          <a:bodyPr>
            <a:normAutofit/>
          </a:bodyPr>
          <a:lstStyle/>
          <a:p>
            <a:r>
              <a:rPr lang="tr-TR" sz="2000"/>
              <a:t> It is called ‘Mantı’ in Turkey. It consists of many bundles with meats in it.</a:t>
            </a:r>
          </a:p>
          <a:p>
            <a:r>
              <a:rPr lang="tr-TR" sz="2000"/>
              <a:t>It is served with garlic yoghurt sauce and tomatoe sauce on it. It is difficult but a very delicious meal.</a:t>
            </a:r>
          </a:p>
        </p:txBody>
      </p:sp>
      <p:pic>
        <p:nvPicPr>
          <p:cNvPr id="31751" name="Picture 7" descr="man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66800"/>
            <a:ext cx="4114800" cy="31527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>MANTI (TURKISH RAVIOLI)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38915" name="Picture 3" descr="C:\Users\eLiF\Desktop\t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712" y="2060848"/>
            <a:ext cx="5041900" cy="3240087"/>
          </a:xfrm>
        </p:spPr>
      </p:pic>
    </p:spTree>
  </p:cSld>
  <p:clrMapOvr>
    <a:masterClrMapping/>
  </p:clrMapOvr>
  <p:transition spd="slow" advClick="0" advTm="3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>INGREDIENTS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513"/>
            <a:ext cx="8291513" cy="542131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b="1" dirty="0" err="1" smtClean="0"/>
              <a:t>Dough</a:t>
            </a:r>
            <a:r>
              <a:rPr lang="tr-TR" b="1" dirty="0" smtClean="0"/>
              <a:t>:</a:t>
            </a: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3-3 ½ </a:t>
            </a:r>
            <a:r>
              <a:rPr lang="tr-TR" dirty="0" err="1" smtClean="0"/>
              <a:t>cups</a:t>
            </a:r>
            <a:r>
              <a:rPr lang="tr-TR" dirty="0" smtClean="0"/>
              <a:t> </a:t>
            </a:r>
            <a:r>
              <a:rPr lang="tr-TR" dirty="0" err="1" smtClean="0"/>
              <a:t>flour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 </a:t>
            </a:r>
            <a:r>
              <a:rPr lang="tr-TR" dirty="0" err="1" smtClean="0"/>
              <a:t>egg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2/3 cup </a:t>
            </a:r>
            <a:r>
              <a:rPr lang="tr-TR" dirty="0" err="1" smtClean="0"/>
              <a:t>lukewarm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 </a:t>
            </a:r>
            <a:r>
              <a:rPr lang="tr-TR" dirty="0" err="1" smtClean="0"/>
              <a:t>teaspoon</a:t>
            </a:r>
            <a:r>
              <a:rPr lang="tr-TR" dirty="0" smtClean="0"/>
              <a:t> salt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taste</a:t>
            </a: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b="1" dirty="0" err="1" smtClean="0"/>
              <a:t>Filling</a:t>
            </a:r>
            <a:r>
              <a:rPr lang="tr-TR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½ kg </a:t>
            </a:r>
            <a:r>
              <a:rPr lang="tr-TR" dirty="0" err="1" smtClean="0"/>
              <a:t>ground</a:t>
            </a:r>
            <a:r>
              <a:rPr lang="tr-TR" dirty="0" smtClean="0"/>
              <a:t> </a:t>
            </a:r>
            <a:r>
              <a:rPr lang="tr-TR" dirty="0" err="1" smtClean="0"/>
              <a:t>beef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 </a:t>
            </a:r>
            <a:r>
              <a:rPr lang="tr-TR" dirty="0" err="1" smtClean="0"/>
              <a:t>onion</a:t>
            </a:r>
            <a:r>
              <a:rPr lang="tr-TR" dirty="0" smtClean="0"/>
              <a:t>,  </a:t>
            </a:r>
            <a:r>
              <a:rPr lang="tr-TR" dirty="0" err="1" smtClean="0"/>
              <a:t>chopped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½ </a:t>
            </a:r>
            <a:r>
              <a:rPr lang="tr-TR" dirty="0" err="1" smtClean="0"/>
              <a:t>teaspoon</a:t>
            </a:r>
            <a:r>
              <a:rPr lang="tr-TR" dirty="0" smtClean="0"/>
              <a:t>  salt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taste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½ </a:t>
            </a:r>
            <a:r>
              <a:rPr lang="tr-TR" dirty="0" err="1" smtClean="0"/>
              <a:t>teaspoon</a:t>
            </a:r>
            <a:r>
              <a:rPr lang="tr-TR" dirty="0" smtClean="0"/>
              <a:t> </a:t>
            </a:r>
            <a:r>
              <a:rPr lang="tr-TR" dirty="0" err="1" smtClean="0"/>
              <a:t>black</a:t>
            </a:r>
            <a:r>
              <a:rPr lang="tr-TR" dirty="0" smtClean="0"/>
              <a:t> </a:t>
            </a:r>
            <a:r>
              <a:rPr lang="tr-TR" dirty="0" err="1" smtClean="0"/>
              <a:t>pepper</a:t>
            </a: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cooking</a:t>
            </a:r>
            <a:r>
              <a:rPr lang="tr-TR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8 </a:t>
            </a:r>
            <a:r>
              <a:rPr lang="tr-TR" dirty="0" err="1" smtClean="0"/>
              <a:t>cups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  </a:t>
            </a:r>
            <a:r>
              <a:rPr lang="tr-TR" dirty="0" err="1" smtClean="0"/>
              <a:t>teaspoon</a:t>
            </a:r>
            <a:r>
              <a:rPr lang="tr-TR" dirty="0" smtClean="0"/>
              <a:t>  salt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b="1" dirty="0" err="1" smtClean="0"/>
              <a:t>Sauce</a:t>
            </a:r>
            <a:r>
              <a:rPr lang="tr-TR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 </a:t>
            </a:r>
            <a:r>
              <a:rPr lang="tr-TR" dirty="0" err="1" smtClean="0"/>
              <a:t>cups</a:t>
            </a:r>
            <a:r>
              <a:rPr lang="tr-TR" dirty="0" smtClean="0"/>
              <a:t> </a:t>
            </a:r>
            <a:r>
              <a:rPr lang="tr-TR" dirty="0" err="1" smtClean="0"/>
              <a:t>yogurt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3-4 </a:t>
            </a:r>
            <a:r>
              <a:rPr lang="tr-TR" dirty="0" err="1" smtClean="0"/>
              <a:t>cloves</a:t>
            </a:r>
            <a:r>
              <a:rPr lang="tr-TR" dirty="0" smtClean="0"/>
              <a:t> of </a:t>
            </a:r>
            <a:r>
              <a:rPr lang="tr-TR" dirty="0" err="1" smtClean="0"/>
              <a:t>garlic</a:t>
            </a:r>
            <a:r>
              <a:rPr lang="tr-TR" dirty="0" smtClean="0"/>
              <a:t>, </a:t>
            </a:r>
            <a:r>
              <a:rPr lang="tr-TR" dirty="0" err="1" smtClean="0"/>
              <a:t>minced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¼ </a:t>
            </a:r>
            <a:r>
              <a:rPr lang="tr-TR" dirty="0" err="1" smtClean="0"/>
              <a:t>teaspoon</a:t>
            </a:r>
            <a:r>
              <a:rPr lang="tr-TR" dirty="0" smtClean="0"/>
              <a:t> salt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taste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3-4 </a:t>
            </a:r>
            <a:r>
              <a:rPr lang="tr-TR" dirty="0" err="1" smtClean="0"/>
              <a:t>tablespoon</a:t>
            </a:r>
            <a:r>
              <a:rPr lang="tr-TR" dirty="0" smtClean="0"/>
              <a:t> </a:t>
            </a:r>
            <a:r>
              <a:rPr lang="tr-TR" dirty="0" err="1" smtClean="0"/>
              <a:t>butter</a:t>
            </a:r>
            <a:r>
              <a:rPr lang="tr-TR" dirty="0" smtClean="0"/>
              <a:t>/</a:t>
            </a:r>
            <a:r>
              <a:rPr lang="tr-TR" dirty="0" err="1" smtClean="0"/>
              <a:t>oil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 </a:t>
            </a:r>
            <a:r>
              <a:rPr lang="tr-TR" dirty="0" err="1" smtClean="0"/>
              <a:t>tablespoon</a:t>
            </a:r>
            <a:r>
              <a:rPr lang="tr-TR" dirty="0" smtClean="0"/>
              <a:t>  </a:t>
            </a:r>
            <a:r>
              <a:rPr lang="tr-TR" dirty="0" err="1" smtClean="0"/>
              <a:t>tomato</a:t>
            </a:r>
            <a:r>
              <a:rPr lang="tr-TR" dirty="0" smtClean="0"/>
              <a:t> </a:t>
            </a:r>
            <a:r>
              <a:rPr lang="tr-TR" dirty="0" err="1" smtClean="0"/>
              <a:t>paste</a:t>
            </a:r>
            <a:r>
              <a:rPr lang="tr-TR" dirty="0" smtClean="0"/>
              <a:t>/1 </a:t>
            </a:r>
            <a:r>
              <a:rPr lang="tr-TR" dirty="0" err="1" smtClean="0"/>
              <a:t>tablespoon</a:t>
            </a:r>
            <a:r>
              <a:rPr lang="tr-TR" dirty="0" smtClean="0"/>
              <a:t>  paprika</a:t>
            </a:r>
            <a:br>
              <a:rPr lang="tr-TR" dirty="0" smtClean="0"/>
            </a:br>
            <a:r>
              <a:rPr lang="tr-TR" dirty="0" smtClean="0"/>
              <a:t>2-3  </a:t>
            </a:r>
            <a:r>
              <a:rPr lang="tr-TR" dirty="0" err="1" smtClean="0"/>
              <a:t>tablespoons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Dried</a:t>
            </a:r>
            <a:r>
              <a:rPr lang="tr-TR" dirty="0" smtClean="0"/>
              <a:t> </a:t>
            </a:r>
            <a:r>
              <a:rPr lang="tr-TR" dirty="0" err="1" smtClean="0"/>
              <a:t>mint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Sumac</a:t>
            </a: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ransition spd="slow" advClick="0" advTm="15000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tr-TR" b="1" cap="none" dirty="0" smtClean="0"/>
              <a:t>D</a:t>
            </a:r>
            <a:r>
              <a:rPr lang="tr-TR" b="1" cap="none" dirty="0" smtClean="0">
                <a:latin typeface="Arial" pitchFamily="34" charset="0"/>
              </a:rPr>
              <a:t>I</a:t>
            </a:r>
            <a:r>
              <a:rPr lang="tr-TR" b="1" cap="none" dirty="0" smtClean="0"/>
              <a:t>RECT</a:t>
            </a:r>
            <a:r>
              <a:rPr lang="tr-TR" b="1" cap="none" dirty="0" smtClean="0">
                <a:latin typeface="Arial" pitchFamily="34" charset="0"/>
              </a:rPr>
              <a:t>I</a:t>
            </a:r>
            <a:r>
              <a:rPr lang="tr-TR" b="1" cap="none" dirty="0" smtClean="0"/>
              <a:t>ONS</a:t>
            </a:r>
            <a:r>
              <a:rPr lang="tr-TR" cap="none" dirty="0" smtClean="0"/>
              <a:t> </a:t>
            </a:r>
            <a:br>
              <a:rPr lang="tr-TR" cap="none" dirty="0" smtClean="0"/>
            </a:br>
            <a:endParaRPr lang="tr-TR" cap="none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365104"/>
            <a:ext cx="7859713" cy="2088232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 smtClean="0"/>
              <a:t>In</a:t>
            </a:r>
            <a:r>
              <a:rPr lang="tr-TR" dirty="0" smtClean="0"/>
              <a:t> a </a:t>
            </a:r>
            <a:r>
              <a:rPr lang="tr-TR" dirty="0" err="1" smtClean="0"/>
              <a:t>bowl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flour</a:t>
            </a:r>
            <a:r>
              <a:rPr lang="tr-TR" dirty="0" smtClean="0"/>
              <a:t>, </a:t>
            </a:r>
            <a:r>
              <a:rPr lang="tr-TR" dirty="0" err="1" smtClean="0"/>
              <a:t>crack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salt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.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knead</a:t>
            </a:r>
            <a:r>
              <a:rPr lang="tr-TR" dirty="0" smtClean="0"/>
              <a:t> </a:t>
            </a:r>
            <a:r>
              <a:rPr lang="tr-TR" dirty="0" err="1" smtClean="0"/>
              <a:t>till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a </a:t>
            </a:r>
            <a:r>
              <a:rPr lang="tr-TR" dirty="0" err="1" smtClean="0"/>
              <a:t>firm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smooth</a:t>
            </a:r>
            <a:r>
              <a:rPr lang="tr-TR" dirty="0" smtClean="0"/>
              <a:t> </a:t>
            </a:r>
            <a:r>
              <a:rPr lang="tr-TR" dirty="0" err="1" smtClean="0"/>
              <a:t>dough</a:t>
            </a:r>
            <a:r>
              <a:rPr lang="tr-TR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 smtClean="0"/>
              <a:t>Meanwhile</a:t>
            </a:r>
            <a:r>
              <a:rPr lang="tr-TR" dirty="0" smtClean="0"/>
              <a:t> in a </a:t>
            </a:r>
            <a:r>
              <a:rPr lang="tr-TR" dirty="0" err="1" smtClean="0"/>
              <a:t>plate</a:t>
            </a:r>
            <a:r>
              <a:rPr lang="tr-TR" dirty="0" smtClean="0"/>
              <a:t> </a:t>
            </a:r>
            <a:r>
              <a:rPr lang="tr-TR" dirty="0" err="1" smtClean="0"/>
              <a:t>mix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filling</a:t>
            </a:r>
            <a:r>
              <a:rPr lang="tr-TR" dirty="0" smtClean="0"/>
              <a:t> </a:t>
            </a:r>
            <a:r>
              <a:rPr lang="tr-TR" dirty="0" err="1" smtClean="0"/>
              <a:t>ingredients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set aside.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 smtClean="0"/>
              <a:t>Flatten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dough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rolling</a:t>
            </a:r>
            <a:r>
              <a:rPr lang="tr-TR" dirty="0" smtClean="0"/>
              <a:t> </a:t>
            </a:r>
            <a:r>
              <a:rPr lang="tr-TR" dirty="0" err="1" smtClean="0"/>
              <a:t>pin</a:t>
            </a:r>
            <a:r>
              <a:rPr lang="tr-TR" dirty="0" smtClean="0"/>
              <a:t> as </a:t>
            </a:r>
            <a:r>
              <a:rPr lang="tr-TR" dirty="0" err="1" smtClean="0"/>
              <a:t>thin</a:t>
            </a:r>
            <a:r>
              <a:rPr lang="tr-TR" dirty="0" smtClean="0"/>
              <a:t> as </a:t>
            </a:r>
            <a:r>
              <a:rPr lang="tr-TR" dirty="0" err="1" smtClean="0"/>
              <a:t>you</a:t>
            </a:r>
            <a:r>
              <a:rPr lang="tr-TR" dirty="0" smtClean="0"/>
              <a:t> can.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 smtClean="0"/>
              <a:t>Then</a:t>
            </a:r>
            <a:r>
              <a:rPr lang="tr-TR" dirty="0" smtClean="0"/>
              <a:t>, </a:t>
            </a:r>
            <a:r>
              <a:rPr lang="tr-TR" dirty="0" err="1" smtClean="0"/>
              <a:t>cut</a:t>
            </a:r>
            <a:r>
              <a:rPr lang="tr-TR" dirty="0" smtClean="0"/>
              <a:t> it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knife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square</a:t>
            </a:r>
            <a:r>
              <a:rPr lang="tr-TR" dirty="0" smtClean="0"/>
              <a:t> </a:t>
            </a:r>
            <a:r>
              <a:rPr lang="tr-TR" dirty="0" err="1" smtClean="0"/>
              <a:t>pieces</a:t>
            </a:r>
            <a:r>
              <a:rPr lang="tr-TR" dirty="0" smtClean="0"/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¼ </a:t>
            </a:r>
            <a:r>
              <a:rPr lang="tr-TR" dirty="0" err="1" smtClean="0"/>
              <a:t>tsp</a:t>
            </a:r>
            <a:r>
              <a:rPr lang="tr-TR" dirty="0" smtClean="0"/>
              <a:t> </a:t>
            </a:r>
            <a:r>
              <a:rPr lang="tr-TR" dirty="0" err="1" smtClean="0"/>
              <a:t>filling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square</a:t>
            </a:r>
            <a:r>
              <a:rPr lang="tr-TR" dirty="0" smtClean="0"/>
              <a:t> .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stick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sides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finger</a:t>
            </a:r>
            <a:r>
              <a:rPr lang="tr-TR" dirty="0" smtClean="0"/>
              <a:t> </a:t>
            </a:r>
            <a:r>
              <a:rPr lang="tr-TR" dirty="0" err="1" smtClean="0"/>
              <a:t>tips</a:t>
            </a:r>
            <a:r>
              <a:rPr lang="tr-TR" dirty="0" smtClean="0"/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  <p:pic>
        <p:nvPicPr>
          <p:cNvPr id="6146" name="Picture 2" descr="http://t1.gstatic.com/images?q=tbn:ANd9GcRBg-CcCLXdkwT-BPTSHBIC13qHu2iOZ7yFm-YgFkuhpo4vr1yYX9CRyKYR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12776"/>
            <a:ext cx="3763119" cy="2818708"/>
          </a:xfrm>
          <a:prstGeom prst="rect">
            <a:avLst/>
          </a:prstGeom>
          <a:noFill/>
        </p:spPr>
      </p:pic>
      <p:pic>
        <p:nvPicPr>
          <p:cNvPr id="6148" name="Picture 4" descr="http://www.kevserinmutfagi.com/wp-content/uploads/2011/09/manti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30778"/>
            <a:ext cx="4032448" cy="275430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800200"/>
          </a:xfrm>
        </p:spPr>
        <p:txBody>
          <a:bodyPr>
            <a:norm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tr-TR" sz="2000" dirty="0" err="1"/>
              <a:t>For</a:t>
            </a:r>
            <a:r>
              <a:rPr lang="tr-TR" sz="2000" dirty="0"/>
              <a:t> </a:t>
            </a:r>
            <a:r>
              <a:rPr lang="tr-TR" sz="2000" dirty="0" err="1"/>
              <a:t>cooking</a:t>
            </a:r>
            <a:r>
              <a:rPr lang="tr-TR" sz="2000" dirty="0"/>
              <a:t>, </a:t>
            </a:r>
            <a:r>
              <a:rPr lang="tr-TR" sz="2000" dirty="0" err="1"/>
              <a:t>boil</a:t>
            </a:r>
            <a:r>
              <a:rPr lang="tr-TR" sz="2000" dirty="0"/>
              <a:t> the </a:t>
            </a:r>
            <a:r>
              <a:rPr lang="tr-TR" sz="2000" dirty="0" err="1"/>
              <a:t>water</a:t>
            </a:r>
            <a:r>
              <a:rPr lang="tr-TR" sz="2000" dirty="0"/>
              <a:t> in a </a:t>
            </a:r>
            <a:r>
              <a:rPr lang="tr-TR" sz="2000" dirty="0" err="1"/>
              <a:t>big</a:t>
            </a:r>
            <a:r>
              <a:rPr lang="tr-TR" sz="2000" dirty="0"/>
              <a:t> pot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add</a:t>
            </a:r>
            <a:r>
              <a:rPr lang="tr-TR" sz="2000" dirty="0"/>
              <a:t> salt.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sz="2000" dirty="0"/>
              <a:t> </a:t>
            </a:r>
            <a:r>
              <a:rPr lang="tr-TR" sz="2000" dirty="0" err="1"/>
              <a:t>Then</a:t>
            </a:r>
            <a:r>
              <a:rPr lang="tr-TR" sz="2000" dirty="0"/>
              <a:t> </a:t>
            </a:r>
            <a:r>
              <a:rPr lang="tr-TR" sz="2000" dirty="0" err="1"/>
              <a:t>add</a:t>
            </a:r>
            <a:r>
              <a:rPr lang="tr-TR" sz="2000" dirty="0"/>
              <a:t> </a:t>
            </a:r>
            <a:r>
              <a:rPr lang="tr-TR" sz="2000" dirty="0" err="1"/>
              <a:t>all</a:t>
            </a:r>
            <a:r>
              <a:rPr lang="tr-TR" sz="2000" dirty="0"/>
              <a:t> the manti </a:t>
            </a:r>
            <a:r>
              <a:rPr lang="tr-TR" sz="2000" dirty="0" err="1"/>
              <a:t>into</a:t>
            </a:r>
            <a:r>
              <a:rPr lang="tr-TR" sz="2000" dirty="0"/>
              <a:t> the </a:t>
            </a:r>
            <a:r>
              <a:rPr lang="tr-TR" sz="2000" dirty="0" err="1"/>
              <a:t>boiling</a:t>
            </a:r>
            <a:r>
              <a:rPr lang="tr-TR" sz="2000" dirty="0"/>
              <a:t> </a:t>
            </a:r>
            <a:r>
              <a:rPr lang="tr-TR" sz="2000" dirty="0" err="1"/>
              <a:t>water</a:t>
            </a:r>
            <a:r>
              <a:rPr lang="tr-TR" sz="2000" dirty="0"/>
              <a:t>. 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sz="2000" dirty="0" err="1"/>
              <a:t>Stir</a:t>
            </a:r>
            <a:r>
              <a:rPr lang="tr-TR" sz="2000" dirty="0"/>
              <a:t>  </a:t>
            </a:r>
            <a:r>
              <a:rPr lang="tr-TR" sz="2000" dirty="0" err="1"/>
              <a:t>with</a:t>
            </a:r>
            <a:r>
              <a:rPr lang="tr-TR" sz="2000" dirty="0"/>
              <a:t> a </a:t>
            </a:r>
            <a:r>
              <a:rPr lang="tr-TR" sz="2000" dirty="0" err="1"/>
              <a:t>wooden</a:t>
            </a:r>
            <a:r>
              <a:rPr lang="tr-TR" sz="2000" dirty="0"/>
              <a:t> </a:t>
            </a:r>
            <a:r>
              <a:rPr lang="tr-TR" sz="2000" dirty="0" err="1"/>
              <a:t>spoon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prevent</a:t>
            </a:r>
            <a:r>
              <a:rPr lang="tr-TR" sz="2000" dirty="0"/>
              <a:t> </a:t>
            </a:r>
            <a:r>
              <a:rPr lang="tr-TR" sz="2000" dirty="0" err="1"/>
              <a:t>them</a:t>
            </a:r>
            <a:r>
              <a:rPr lang="tr-TR" sz="2000" dirty="0"/>
              <a:t> </a:t>
            </a:r>
            <a:r>
              <a:rPr lang="tr-TR" sz="2000" dirty="0" err="1"/>
              <a:t>sticking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each</a:t>
            </a:r>
            <a:r>
              <a:rPr lang="tr-TR" sz="2000" dirty="0"/>
              <a:t> </a:t>
            </a:r>
            <a:r>
              <a:rPr lang="tr-TR" sz="2000" dirty="0" err="1"/>
              <a:t>other</a:t>
            </a:r>
            <a:r>
              <a:rPr lang="tr-TR" sz="2000" dirty="0"/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sz="2000" dirty="0"/>
              <a:t> </a:t>
            </a:r>
            <a:r>
              <a:rPr lang="tr-TR" sz="2000" dirty="0" err="1"/>
              <a:t>Cook</a:t>
            </a:r>
            <a:r>
              <a:rPr lang="tr-TR" sz="2000" dirty="0"/>
              <a:t> </a:t>
            </a:r>
            <a:r>
              <a:rPr lang="tr-TR" sz="2000" dirty="0" err="1"/>
              <a:t>over</a:t>
            </a:r>
            <a:r>
              <a:rPr lang="tr-TR" sz="2000" dirty="0"/>
              <a:t> </a:t>
            </a:r>
            <a:r>
              <a:rPr lang="tr-TR" sz="2000" dirty="0" err="1"/>
              <a:t>medium</a:t>
            </a:r>
            <a:r>
              <a:rPr lang="tr-TR" sz="2000" dirty="0"/>
              <a:t> </a:t>
            </a:r>
            <a:r>
              <a:rPr lang="tr-TR" sz="2000" dirty="0" err="1"/>
              <a:t>heat</a:t>
            </a:r>
            <a:r>
              <a:rPr lang="tr-TR" sz="2000" dirty="0"/>
              <a:t> </a:t>
            </a:r>
            <a:r>
              <a:rPr lang="tr-TR" sz="2000" dirty="0" err="1"/>
              <a:t>till</a:t>
            </a:r>
            <a:r>
              <a:rPr lang="tr-TR" sz="2000" dirty="0"/>
              <a:t> manti </a:t>
            </a:r>
            <a:r>
              <a:rPr lang="tr-TR" sz="2000" dirty="0" err="1"/>
              <a:t>gets</a:t>
            </a:r>
            <a:r>
              <a:rPr lang="tr-TR" sz="2000" dirty="0"/>
              <a:t> </a:t>
            </a:r>
            <a:r>
              <a:rPr lang="tr-TR" sz="2000" dirty="0" err="1"/>
              <a:t>soft</a:t>
            </a:r>
            <a:r>
              <a:rPr lang="tr-TR" sz="2000" dirty="0"/>
              <a:t> (</a:t>
            </a:r>
            <a:r>
              <a:rPr lang="tr-TR" sz="2000" dirty="0" err="1"/>
              <a:t>for</a:t>
            </a:r>
            <a:r>
              <a:rPr lang="tr-TR" sz="2000" dirty="0"/>
              <a:t> </a:t>
            </a:r>
            <a:r>
              <a:rPr lang="tr-TR" sz="2000" dirty="0" err="1"/>
              <a:t>about</a:t>
            </a:r>
            <a:r>
              <a:rPr lang="tr-TR" sz="2000" dirty="0"/>
              <a:t> 10-15 </a:t>
            </a:r>
            <a:r>
              <a:rPr lang="tr-TR" sz="2000" dirty="0" err="1"/>
              <a:t>minutes</a:t>
            </a:r>
            <a:r>
              <a:rPr lang="tr-TR" sz="2000" dirty="0"/>
              <a:t>).</a:t>
            </a:r>
          </a:p>
          <a:p>
            <a:endParaRPr lang="tr-TR" dirty="0"/>
          </a:p>
        </p:txBody>
      </p:sp>
      <p:pic>
        <p:nvPicPr>
          <p:cNvPr id="5122" name="Picture 2" descr="http://www.etimesguthanimeller.com/resimler/Image/GenelResimler/manti/man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5040560" cy="33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8000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>
            <a:no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tr-TR" sz="2000" dirty="0" err="1"/>
              <a:t>Meanwhile</a:t>
            </a:r>
            <a:r>
              <a:rPr lang="tr-TR" sz="2000" dirty="0"/>
              <a:t> </a:t>
            </a:r>
            <a:r>
              <a:rPr lang="tr-TR" sz="2000" dirty="0" err="1"/>
              <a:t>prepare</a:t>
            </a:r>
            <a:r>
              <a:rPr lang="tr-TR" sz="2000" dirty="0"/>
              <a:t> the </a:t>
            </a:r>
            <a:r>
              <a:rPr lang="tr-TR" sz="2000" dirty="0" err="1"/>
              <a:t>sauce</a:t>
            </a:r>
            <a:r>
              <a:rPr lang="tr-TR" sz="2000" dirty="0"/>
              <a:t>. </a:t>
            </a:r>
            <a:r>
              <a:rPr lang="tr-TR" sz="2000" dirty="0" err="1"/>
              <a:t>In</a:t>
            </a:r>
            <a:r>
              <a:rPr lang="tr-TR" sz="2000" dirty="0"/>
              <a:t> a </a:t>
            </a:r>
            <a:r>
              <a:rPr lang="tr-TR" sz="2000" dirty="0" err="1"/>
              <a:t>bowl</a:t>
            </a:r>
            <a:r>
              <a:rPr lang="tr-TR" sz="2000" dirty="0"/>
              <a:t> </a:t>
            </a:r>
            <a:r>
              <a:rPr lang="tr-TR" sz="2000" dirty="0" err="1"/>
              <a:t>mix</a:t>
            </a:r>
            <a:r>
              <a:rPr lang="tr-TR" sz="2000" dirty="0"/>
              <a:t> </a:t>
            </a:r>
            <a:r>
              <a:rPr lang="tr-TR" sz="2000" dirty="0" err="1"/>
              <a:t>yogurt</a:t>
            </a:r>
            <a:r>
              <a:rPr lang="tr-TR" sz="2000" dirty="0"/>
              <a:t>, salt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garlic</a:t>
            </a:r>
            <a:r>
              <a:rPr lang="tr-TR" sz="2000" dirty="0"/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sz="2000" dirty="0"/>
              <a:t> </a:t>
            </a:r>
            <a:r>
              <a:rPr lang="tr-TR" sz="2000" dirty="0" err="1"/>
              <a:t>In</a:t>
            </a:r>
            <a:r>
              <a:rPr lang="tr-TR" sz="2000" dirty="0"/>
              <a:t> a </a:t>
            </a:r>
            <a:r>
              <a:rPr lang="tr-TR" sz="2000" dirty="0" err="1"/>
              <a:t>small</a:t>
            </a:r>
            <a:r>
              <a:rPr lang="tr-TR" sz="2000" dirty="0"/>
              <a:t> </a:t>
            </a:r>
            <a:r>
              <a:rPr lang="tr-TR" sz="2000" dirty="0" err="1"/>
              <a:t>pan</a:t>
            </a:r>
            <a:r>
              <a:rPr lang="tr-TR" sz="2000" dirty="0"/>
              <a:t>; </a:t>
            </a:r>
            <a:r>
              <a:rPr lang="tr-TR" sz="2000" dirty="0" err="1"/>
              <a:t>melt</a:t>
            </a:r>
            <a:r>
              <a:rPr lang="tr-TR" sz="2000" dirty="0"/>
              <a:t> the </a:t>
            </a:r>
            <a:r>
              <a:rPr lang="tr-TR" sz="2000" dirty="0" err="1"/>
              <a:t>butter</a:t>
            </a:r>
            <a:r>
              <a:rPr lang="tr-TR" sz="2000" dirty="0"/>
              <a:t>/</a:t>
            </a:r>
            <a:r>
              <a:rPr lang="tr-TR" sz="2000" dirty="0" err="1"/>
              <a:t>oil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stir</a:t>
            </a:r>
            <a:r>
              <a:rPr lang="tr-TR" sz="2000" dirty="0"/>
              <a:t> in </a:t>
            </a:r>
            <a:r>
              <a:rPr lang="tr-TR" sz="2000" dirty="0" err="1"/>
              <a:t>tomato</a:t>
            </a:r>
            <a:r>
              <a:rPr lang="tr-TR" sz="2000" dirty="0"/>
              <a:t> </a:t>
            </a:r>
            <a:r>
              <a:rPr lang="tr-TR" sz="2000" dirty="0" err="1"/>
              <a:t>paste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water</a:t>
            </a:r>
            <a:r>
              <a:rPr lang="tr-TR" sz="2000" dirty="0"/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sz="2000" dirty="0"/>
              <a:t> </a:t>
            </a:r>
            <a:r>
              <a:rPr lang="tr-TR" sz="2000" dirty="0" err="1"/>
              <a:t>Cook</a:t>
            </a:r>
            <a:r>
              <a:rPr lang="tr-TR" sz="2000" dirty="0"/>
              <a:t> </a:t>
            </a:r>
            <a:r>
              <a:rPr lang="tr-TR" sz="2000" dirty="0" err="1"/>
              <a:t>for</a:t>
            </a:r>
            <a:r>
              <a:rPr lang="tr-TR" sz="2000" dirty="0"/>
              <a:t> 2 </a:t>
            </a:r>
            <a:r>
              <a:rPr lang="tr-TR" sz="2000" dirty="0" err="1"/>
              <a:t>minutes</a:t>
            </a:r>
            <a:r>
              <a:rPr lang="tr-TR" sz="2000" dirty="0"/>
              <a:t> </a:t>
            </a:r>
            <a:r>
              <a:rPr lang="tr-TR" sz="2000" dirty="0" err="1"/>
              <a:t>over</a:t>
            </a:r>
            <a:r>
              <a:rPr lang="tr-TR" sz="2000" dirty="0"/>
              <a:t> </a:t>
            </a:r>
            <a:r>
              <a:rPr lang="tr-TR" sz="2000" dirty="0" err="1"/>
              <a:t>low</a:t>
            </a:r>
            <a:r>
              <a:rPr lang="tr-TR" sz="2000" dirty="0"/>
              <a:t> </a:t>
            </a:r>
            <a:r>
              <a:rPr lang="tr-TR" sz="2000" dirty="0" err="1"/>
              <a:t>heat</a:t>
            </a:r>
            <a:r>
              <a:rPr lang="tr-TR" sz="2000" dirty="0"/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sz="2000" dirty="0" err="1"/>
              <a:t>Drain</a:t>
            </a:r>
            <a:r>
              <a:rPr lang="tr-TR" sz="2000" dirty="0"/>
              <a:t> the </a:t>
            </a:r>
            <a:r>
              <a:rPr lang="tr-TR" sz="2000" dirty="0" err="1"/>
              <a:t>cooked</a:t>
            </a:r>
            <a:r>
              <a:rPr lang="tr-TR" sz="2000" dirty="0"/>
              <a:t> manti </a:t>
            </a:r>
            <a:r>
              <a:rPr lang="tr-TR" sz="2000" dirty="0" err="1"/>
              <a:t>and</a:t>
            </a:r>
            <a:r>
              <a:rPr lang="tr-TR" sz="2000" dirty="0"/>
              <a:t> transfer it </a:t>
            </a:r>
            <a:r>
              <a:rPr lang="tr-TR" sz="2000" dirty="0" err="1"/>
              <a:t>into</a:t>
            </a:r>
            <a:r>
              <a:rPr lang="tr-TR" sz="2000" dirty="0"/>
              <a:t> </a:t>
            </a:r>
            <a:r>
              <a:rPr lang="tr-TR" sz="2000" dirty="0" err="1"/>
              <a:t>serving</a:t>
            </a:r>
            <a:r>
              <a:rPr lang="tr-TR" sz="2000" dirty="0"/>
              <a:t> </a:t>
            </a:r>
            <a:r>
              <a:rPr lang="tr-TR" sz="2000" dirty="0" err="1"/>
              <a:t>plates</a:t>
            </a:r>
            <a:r>
              <a:rPr lang="tr-TR" sz="2000" dirty="0"/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sz="2000" dirty="0"/>
              <a:t> </a:t>
            </a:r>
            <a:r>
              <a:rPr lang="tr-TR" sz="2000" dirty="0" err="1"/>
              <a:t>Let</a:t>
            </a:r>
            <a:r>
              <a:rPr lang="tr-TR" sz="2000" dirty="0"/>
              <a:t> it </a:t>
            </a:r>
            <a:r>
              <a:rPr lang="tr-TR" sz="2000" dirty="0" err="1"/>
              <a:t>cool</a:t>
            </a:r>
            <a:r>
              <a:rPr lang="tr-TR" sz="2000" dirty="0"/>
              <a:t> </a:t>
            </a:r>
            <a:r>
              <a:rPr lang="tr-TR" sz="2000" dirty="0" err="1"/>
              <a:t>for</a:t>
            </a:r>
            <a:r>
              <a:rPr lang="tr-TR" sz="2000" dirty="0"/>
              <a:t> a </a:t>
            </a:r>
            <a:r>
              <a:rPr lang="tr-TR" sz="2000" dirty="0" err="1"/>
              <a:t>while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pour</a:t>
            </a:r>
            <a:r>
              <a:rPr lang="tr-TR" sz="2000" dirty="0"/>
              <a:t> the </a:t>
            </a:r>
            <a:r>
              <a:rPr lang="tr-TR" sz="2000" dirty="0" err="1"/>
              <a:t>yogurt</a:t>
            </a:r>
            <a:r>
              <a:rPr lang="tr-TR" sz="2000" dirty="0"/>
              <a:t> </a:t>
            </a:r>
            <a:r>
              <a:rPr lang="tr-TR" sz="2000" dirty="0" err="1"/>
              <a:t>sauce</a:t>
            </a:r>
            <a:r>
              <a:rPr lang="tr-TR" sz="2000" dirty="0"/>
              <a:t> </a:t>
            </a:r>
            <a:r>
              <a:rPr lang="tr-TR" sz="2000" dirty="0" err="1"/>
              <a:t>over</a:t>
            </a:r>
            <a:r>
              <a:rPr lang="tr-TR" sz="2000" dirty="0"/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sz="2000" dirty="0"/>
              <a:t> </a:t>
            </a:r>
            <a:r>
              <a:rPr lang="tr-TR" sz="2000" dirty="0" err="1"/>
              <a:t>Finally</a:t>
            </a:r>
            <a:r>
              <a:rPr lang="tr-TR" sz="2000" dirty="0"/>
              <a:t> </a:t>
            </a:r>
            <a:r>
              <a:rPr lang="tr-TR" sz="2000" dirty="0" err="1"/>
              <a:t>pour</a:t>
            </a:r>
            <a:r>
              <a:rPr lang="tr-TR" sz="2000" dirty="0"/>
              <a:t> </a:t>
            </a:r>
            <a:r>
              <a:rPr lang="tr-TR" sz="2000" dirty="0" err="1"/>
              <a:t>about</a:t>
            </a:r>
            <a:r>
              <a:rPr lang="tr-TR" sz="2000" dirty="0"/>
              <a:t> </a:t>
            </a:r>
            <a:r>
              <a:rPr lang="tr-TR" sz="2000" dirty="0" err="1"/>
              <a:t>one</a:t>
            </a:r>
            <a:r>
              <a:rPr lang="tr-TR" sz="2000" dirty="0"/>
              <a:t> </a:t>
            </a:r>
            <a:r>
              <a:rPr lang="tr-TR" sz="2000" dirty="0" err="1"/>
              <a:t>tbsp</a:t>
            </a:r>
            <a:r>
              <a:rPr lang="tr-TR" sz="2000" dirty="0"/>
              <a:t> of </a:t>
            </a:r>
            <a:r>
              <a:rPr lang="tr-TR" sz="2000" dirty="0" err="1"/>
              <a:t>butter</a:t>
            </a:r>
            <a:r>
              <a:rPr lang="tr-TR" sz="2000" dirty="0"/>
              <a:t>/</a:t>
            </a:r>
            <a:r>
              <a:rPr lang="tr-TR" sz="2000" dirty="0" err="1"/>
              <a:t>oil</a:t>
            </a:r>
            <a:r>
              <a:rPr lang="tr-TR" sz="2000" dirty="0"/>
              <a:t> </a:t>
            </a:r>
            <a:r>
              <a:rPr lang="tr-TR" sz="2000" dirty="0" err="1"/>
              <a:t>mixture</a:t>
            </a:r>
            <a:r>
              <a:rPr lang="tr-TR" sz="2000" dirty="0"/>
              <a:t> </a:t>
            </a:r>
            <a:r>
              <a:rPr lang="tr-TR" sz="2000" dirty="0" err="1"/>
              <a:t>all</a:t>
            </a:r>
            <a:r>
              <a:rPr lang="tr-TR" sz="2000" dirty="0"/>
              <a:t> </a:t>
            </a:r>
            <a:r>
              <a:rPr lang="tr-TR" sz="2000" dirty="0" err="1"/>
              <a:t>over</a:t>
            </a:r>
            <a:r>
              <a:rPr lang="tr-TR" sz="2000" dirty="0"/>
              <a:t> 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if</a:t>
            </a:r>
            <a:r>
              <a:rPr lang="tr-TR" sz="2000" dirty="0"/>
              <a:t> </a:t>
            </a:r>
            <a:r>
              <a:rPr lang="tr-TR" sz="2000" dirty="0" err="1"/>
              <a:t>desired</a:t>
            </a:r>
            <a:r>
              <a:rPr lang="tr-TR" sz="2000" dirty="0"/>
              <a:t> </a:t>
            </a:r>
            <a:r>
              <a:rPr lang="tr-TR" sz="2000" dirty="0" err="1"/>
              <a:t>sprinkle</a:t>
            </a:r>
            <a:r>
              <a:rPr lang="tr-TR" sz="2000" dirty="0"/>
              <a:t> </a:t>
            </a:r>
            <a:r>
              <a:rPr lang="tr-TR" sz="2000" dirty="0" err="1"/>
              <a:t>some</a:t>
            </a:r>
            <a:r>
              <a:rPr lang="tr-TR" sz="2000" dirty="0"/>
              <a:t> </a:t>
            </a:r>
            <a:r>
              <a:rPr lang="tr-TR" sz="2000" dirty="0" err="1"/>
              <a:t>dried</a:t>
            </a:r>
            <a:r>
              <a:rPr lang="tr-TR" sz="2000" dirty="0"/>
              <a:t> </a:t>
            </a:r>
            <a:r>
              <a:rPr lang="tr-TR" sz="2000" dirty="0" err="1"/>
              <a:t>mint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sumac</a:t>
            </a:r>
            <a:r>
              <a:rPr lang="tr-TR" sz="2000" dirty="0"/>
              <a:t> </a:t>
            </a:r>
            <a:r>
              <a:rPr lang="tr-TR" sz="2000" dirty="0" err="1"/>
              <a:t>over</a:t>
            </a:r>
            <a:r>
              <a:rPr lang="tr-TR" sz="2000" dirty="0"/>
              <a:t> the </a:t>
            </a:r>
            <a:r>
              <a:rPr lang="tr-TR" sz="2000" dirty="0" err="1"/>
              <a:t>Turkish</a:t>
            </a:r>
            <a:r>
              <a:rPr lang="tr-TR" sz="2000" dirty="0"/>
              <a:t> </a:t>
            </a:r>
            <a:r>
              <a:rPr lang="tr-TR" sz="2000" dirty="0" err="1"/>
              <a:t>Ravioli</a:t>
            </a:r>
            <a:r>
              <a:rPr lang="tr-TR" sz="2000" dirty="0"/>
              <a:t>.</a:t>
            </a:r>
            <a:br>
              <a:rPr lang="tr-TR" sz="2000" dirty="0"/>
            </a:br>
            <a:endParaRPr lang="tr-TR" sz="2000" dirty="0"/>
          </a:p>
          <a:p>
            <a:pPr marL="274320" indent="-274320">
              <a:buFont typeface="Wingdings"/>
              <a:buChar char=""/>
              <a:defRPr/>
            </a:pPr>
            <a:endParaRPr lang="tr-TR" sz="2000" dirty="0"/>
          </a:p>
        </p:txBody>
      </p:sp>
      <p:pic>
        <p:nvPicPr>
          <p:cNvPr id="4098" name="Picture 2" descr="http://24.media.tumblr.com/tumblr_lyojym1ynM1r210je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4762500" cy="3181350"/>
          </a:xfrm>
          <a:prstGeom prst="rect">
            <a:avLst/>
          </a:prstGeom>
          <a:noFill/>
        </p:spPr>
      </p:pic>
      <p:pic>
        <p:nvPicPr>
          <p:cNvPr id="4100" name="Picture 4" descr="http://upload.wikimedia.org/wikipedia/commons/1/10/Mant%C4%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888250"/>
            <a:ext cx="3168352" cy="3119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                     </a:t>
            </a:r>
            <a:r>
              <a:rPr lang="tr-TR" dirty="0" smtClean="0">
                <a:solidFill>
                  <a:srgbClr val="560C56"/>
                </a:solidFill>
                <a:latin typeface="Forte" pitchFamily="66" charset="0"/>
              </a:rPr>
              <a:t>THANK YOU</a:t>
            </a:r>
          </a:p>
          <a:p>
            <a:pPr>
              <a:buNone/>
            </a:pPr>
            <a:endParaRPr lang="tr-TR" dirty="0">
              <a:solidFill>
                <a:srgbClr val="560C56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560C56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560C56"/>
                </a:solidFill>
                <a:latin typeface="Algerian" pitchFamily="82" charset="0"/>
              </a:rPr>
              <a:t>HACI BAYRAM ANADOLU IMAM HATIP </a:t>
            </a:r>
          </a:p>
          <a:p>
            <a:pPr>
              <a:buNone/>
            </a:pPr>
            <a:r>
              <a:rPr lang="tr-TR" dirty="0" smtClean="0">
                <a:solidFill>
                  <a:srgbClr val="560C56"/>
                </a:solidFill>
                <a:latin typeface="Algerian" pitchFamily="82" charset="0"/>
              </a:rPr>
              <a:t>HIGH SCHOOL</a:t>
            </a:r>
          </a:p>
          <a:p>
            <a:pPr>
              <a:buNone/>
            </a:pPr>
            <a:r>
              <a:rPr lang="tr-TR" dirty="0" smtClean="0">
                <a:solidFill>
                  <a:srgbClr val="560C56"/>
                </a:solidFill>
                <a:latin typeface="Algerian" pitchFamily="82" charset="0"/>
              </a:rPr>
              <a:t>ANKARA</a:t>
            </a:r>
            <a:endParaRPr lang="tr-TR" dirty="0">
              <a:solidFill>
                <a:srgbClr val="560C56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302</Words>
  <Application>Microsoft Office PowerPoint</Application>
  <PresentationFormat>On-screen Show (4:3)</PresentationFormat>
  <Paragraphs>35</Paragraphs>
  <Slides>8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TURKISH RAVIOLI-MANTI </vt:lpstr>
      <vt:lpstr>Turkish Meat Ravioli</vt:lpstr>
      <vt:lpstr>MANTI (TURKISH RAVIOLI) </vt:lpstr>
      <vt:lpstr>INGREDIENTS </vt:lpstr>
      <vt:lpstr>DIRECTIONS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yıldızaygen</dc:creator>
  <cp:lastModifiedBy>admin</cp:lastModifiedBy>
  <cp:revision>8</cp:revision>
  <dcterms:created xsi:type="dcterms:W3CDTF">2013-02-08T12:49:06Z</dcterms:created>
  <dcterms:modified xsi:type="dcterms:W3CDTF">2013-09-06T13:34:25Z</dcterms:modified>
</cp:coreProperties>
</file>