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D039-1095-42EB-9EB6-079895BFC96C}" type="datetimeFigureOut">
              <a:rPr lang="sv-SE" smtClean="0"/>
              <a:t>2012-02-01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CDD2-796F-42F4-8CCE-CCC266C340E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sv-SE" dirty="0" smtClean="0"/>
              <a:t>Presentation of Sandviken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84784"/>
            <a:ext cx="5652120" cy="40009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Storsjön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kopia+storsj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27956"/>
            <a:ext cx="4824536" cy="325982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763688" y="1628800"/>
            <a:ext cx="6982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 popular destination with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beaches</a:t>
            </a:r>
            <a:r>
              <a:rPr lang="sv-SE" dirty="0" smtClean="0"/>
              <a:t> and </a:t>
            </a:r>
            <a:r>
              <a:rPr lang="sv-SE" dirty="0" err="1" smtClean="0"/>
              <a:t>wonderful</a:t>
            </a:r>
            <a:r>
              <a:rPr lang="sv-SE" dirty="0" smtClean="0"/>
              <a:t> </a:t>
            </a:r>
            <a:r>
              <a:rPr lang="sv-SE" dirty="0" err="1" smtClean="0"/>
              <a:t>fishing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There</a:t>
            </a:r>
            <a:r>
              <a:rPr lang="sv-SE" dirty="0" smtClean="0"/>
              <a:t> are 365 small </a:t>
            </a:r>
            <a:r>
              <a:rPr lang="sv-SE" dirty="0" err="1" smtClean="0"/>
              <a:t>islands</a:t>
            </a:r>
            <a:r>
              <a:rPr lang="sv-SE" dirty="0" smtClean="0"/>
              <a:t> in the lake. A </a:t>
            </a:r>
            <a:r>
              <a:rPr lang="sv-SE" dirty="0" err="1" smtClean="0"/>
              <a:t>very</a:t>
            </a:r>
            <a:r>
              <a:rPr lang="sv-SE" dirty="0" smtClean="0"/>
              <a:t> popular </a:t>
            </a:r>
            <a:r>
              <a:rPr lang="sv-SE" dirty="0" err="1" smtClean="0"/>
              <a:t>place</a:t>
            </a:r>
            <a:r>
              <a:rPr lang="sv-SE" dirty="0" smtClean="0"/>
              <a:t> for summer </a:t>
            </a:r>
          </a:p>
          <a:p>
            <a:r>
              <a:rPr lang="sv-SE" dirty="0" err="1" smtClean="0"/>
              <a:t>cottages</a:t>
            </a:r>
            <a:r>
              <a:rPr lang="sv-SE" dirty="0" smtClean="0"/>
              <a:t> and boating.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Stadshuset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9581">
            <a:off x="465223" y="2397819"/>
            <a:ext cx="5760640" cy="385629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11560" y="1484784"/>
            <a:ext cx="8676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The city hall of Sandviken, with lots of </a:t>
            </a:r>
            <a:r>
              <a:rPr lang="sv-SE" dirty="0" err="1" smtClean="0"/>
              <a:t>offices</a:t>
            </a:r>
            <a:r>
              <a:rPr lang="sv-SE" dirty="0" smtClean="0"/>
              <a:t>. The </a:t>
            </a:r>
            <a:r>
              <a:rPr lang="sv-SE" dirty="0" err="1" smtClean="0"/>
              <a:t>people</a:t>
            </a:r>
            <a:r>
              <a:rPr lang="sv-SE" dirty="0" smtClean="0"/>
              <a:t> in charge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offices</a:t>
            </a:r>
            <a:r>
              <a:rPr lang="sv-SE" dirty="0" smtClean="0"/>
              <a:t> </a:t>
            </a:r>
            <a:r>
              <a:rPr lang="sv-SE" dirty="0" err="1" smtClean="0"/>
              <a:t>here</a:t>
            </a:r>
            <a:r>
              <a:rPr lang="sv-SE" dirty="0" smtClean="0"/>
              <a:t>.</a:t>
            </a:r>
          </a:p>
          <a:p>
            <a:r>
              <a:rPr lang="sv-SE" dirty="0" smtClean="0"/>
              <a:t>On the </a:t>
            </a:r>
            <a:r>
              <a:rPr lang="sv-SE" dirty="0" err="1" smtClean="0"/>
              <a:t>top</a:t>
            </a:r>
            <a:r>
              <a:rPr lang="sv-SE" dirty="0" smtClean="0"/>
              <a:t> </a:t>
            </a:r>
            <a:r>
              <a:rPr lang="sv-SE" dirty="0" err="1" smtClean="0"/>
              <a:t>floor</a:t>
            </a:r>
            <a:r>
              <a:rPr lang="sv-SE" dirty="0" smtClean="0"/>
              <a:t> you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a </a:t>
            </a:r>
            <a:r>
              <a:rPr lang="sv-SE" dirty="0" err="1" smtClean="0"/>
              <a:t>magnificiant</a:t>
            </a:r>
            <a:r>
              <a:rPr lang="sv-SE" dirty="0" smtClean="0"/>
              <a:t> </a:t>
            </a:r>
            <a:r>
              <a:rPr lang="sv-SE" dirty="0" err="1" smtClean="0"/>
              <a:t>view</a:t>
            </a:r>
            <a:r>
              <a:rPr lang="sv-SE" dirty="0" smtClean="0"/>
              <a:t> and you </a:t>
            </a:r>
            <a:r>
              <a:rPr lang="sv-SE" dirty="0" err="1" smtClean="0"/>
              <a:t>can</a:t>
            </a:r>
            <a:r>
              <a:rPr lang="sv-SE" dirty="0" smtClean="0"/>
              <a:t> get </a:t>
            </a:r>
            <a:r>
              <a:rPr lang="sv-SE" dirty="0" err="1" smtClean="0"/>
              <a:t>married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Ralph Erskine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36912"/>
            <a:ext cx="4644008" cy="3108799"/>
          </a:xfrm>
          <a:prstGeom prst="rect">
            <a:avLst/>
          </a:prstGeom>
        </p:spPr>
      </p:pic>
      <p:pic>
        <p:nvPicPr>
          <p:cNvPr id="6" name="Bildobjekt 5" descr="DSC_0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4499992" cy="301239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23528" y="1340768"/>
            <a:ext cx="8136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He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a </a:t>
            </a:r>
            <a:r>
              <a:rPr lang="sv-SE" dirty="0" err="1" smtClean="0"/>
              <a:t>famous</a:t>
            </a:r>
            <a:r>
              <a:rPr lang="sv-SE" dirty="0" smtClean="0"/>
              <a:t> </a:t>
            </a:r>
            <a:r>
              <a:rPr lang="sv-SE" dirty="0" err="1" smtClean="0"/>
              <a:t>Brittish</a:t>
            </a:r>
            <a:r>
              <a:rPr lang="sv-SE" dirty="0" smtClean="0"/>
              <a:t> </a:t>
            </a:r>
            <a:r>
              <a:rPr lang="sv-SE" dirty="0" err="1" smtClean="0"/>
              <a:t>architect</a:t>
            </a:r>
            <a:r>
              <a:rPr lang="sv-SE" dirty="0" smtClean="0"/>
              <a:t> who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designed</a:t>
            </a:r>
            <a:r>
              <a:rPr lang="sv-SE" dirty="0" smtClean="0"/>
              <a:t> a </a:t>
            </a:r>
            <a:r>
              <a:rPr lang="sv-SE" dirty="0" err="1" smtClean="0"/>
              <a:t>lot</a:t>
            </a:r>
            <a:r>
              <a:rPr lang="sv-SE" dirty="0" smtClean="0"/>
              <a:t> of </a:t>
            </a:r>
            <a:r>
              <a:rPr lang="sv-SE" dirty="0" err="1" smtClean="0"/>
              <a:t>buildings</a:t>
            </a:r>
            <a:r>
              <a:rPr lang="sv-SE" dirty="0" smtClean="0"/>
              <a:t> in Sandviken.</a:t>
            </a:r>
          </a:p>
          <a:p>
            <a:r>
              <a:rPr lang="sv-SE" dirty="0" smtClean="0"/>
              <a:t>Nya Bruket is the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famous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Smedsgården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36912"/>
            <a:ext cx="5292079" cy="3542631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83568" y="1628800"/>
            <a:ext cx="556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It’s</a:t>
            </a:r>
            <a:r>
              <a:rPr lang="sv-SE" dirty="0" smtClean="0"/>
              <a:t> a museum of a </a:t>
            </a:r>
            <a:r>
              <a:rPr lang="sv-SE" dirty="0" err="1" smtClean="0"/>
              <a:t>typical</a:t>
            </a:r>
            <a:r>
              <a:rPr lang="sv-SE" dirty="0" smtClean="0"/>
              <a:t> </a:t>
            </a:r>
            <a:r>
              <a:rPr lang="sv-SE" dirty="0" err="1" smtClean="0"/>
              <a:t>worker’s</a:t>
            </a:r>
            <a:r>
              <a:rPr lang="sv-SE" dirty="0" smtClean="0"/>
              <a:t> </a:t>
            </a:r>
            <a:r>
              <a:rPr lang="sv-SE" dirty="0" err="1" smtClean="0"/>
              <a:t>home</a:t>
            </a:r>
            <a:r>
              <a:rPr lang="sv-SE" dirty="0" smtClean="0"/>
              <a:t> from the 1900s.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Stadsparken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5292080" cy="354263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83568" y="1628800"/>
            <a:ext cx="848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It’s</a:t>
            </a:r>
            <a:r>
              <a:rPr lang="sv-SE" dirty="0" smtClean="0"/>
              <a:t> a </a:t>
            </a:r>
            <a:r>
              <a:rPr lang="sv-SE" dirty="0" err="1" smtClean="0"/>
              <a:t>playground</a:t>
            </a:r>
            <a:r>
              <a:rPr lang="sv-SE" dirty="0" smtClean="0"/>
              <a:t> for </a:t>
            </a:r>
            <a:r>
              <a:rPr lang="sv-SE" dirty="0" err="1" smtClean="0"/>
              <a:t>everyone</a:t>
            </a:r>
            <a:r>
              <a:rPr lang="sv-SE" dirty="0" smtClean="0"/>
              <a:t>, and by the </a:t>
            </a:r>
            <a:r>
              <a:rPr lang="sv-SE" dirty="0" err="1" smtClean="0"/>
              <a:t>way</a:t>
            </a:r>
            <a:r>
              <a:rPr lang="sv-SE" dirty="0" smtClean="0"/>
              <a:t> </a:t>
            </a:r>
            <a:r>
              <a:rPr lang="sv-SE" dirty="0" err="1" smtClean="0"/>
              <a:t>it’s</a:t>
            </a:r>
            <a:r>
              <a:rPr lang="sv-SE" dirty="0" smtClean="0"/>
              <a:t> a </a:t>
            </a:r>
            <a:r>
              <a:rPr lang="sv-SE" dirty="0" err="1" smtClean="0"/>
              <a:t>perfect</a:t>
            </a:r>
            <a:r>
              <a:rPr lang="sv-SE" dirty="0" smtClean="0"/>
              <a:t> </a:t>
            </a:r>
            <a:r>
              <a:rPr lang="sv-SE" dirty="0" err="1" smtClean="0"/>
              <a:t>place</a:t>
            </a:r>
            <a:r>
              <a:rPr lang="sv-SE" dirty="0" smtClean="0"/>
              <a:t> for </a:t>
            </a:r>
            <a:r>
              <a:rPr lang="sv-SE" dirty="0" err="1" smtClean="0"/>
              <a:t>making</a:t>
            </a:r>
            <a:r>
              <a:rPr lang="sv-SE" dirty="0" smtClean="0"/>
              <a:t> </a:t>
            </a:r>
            <a:r>
              <a:rPr lang="sv-SE" dirty="0" err="1" smtClean="0"/>
              <a:t>snowangels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7" name="Bildobjekt 6" descr="DSC_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276872"/>
            <a:ext cx="4249297" cy="2844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3456384" cy="1498178"/>
          </a:xfrm>
        </p:spPr>
        <p:txBody>
          <a:bodyPr/>
          <a:lstStyle/>
          <a:p>
            <a:r>
              <a:rPr lang="sv-SE" dirty="0" smtClean="0"/>
              <a:t>Hammaren</a:t>
            </a:r>
            <a:endParaRPr lang="sv-SE" dirty="0"/>
          </a:p>
        </p:txBody>
      </p:sp>
      <p:pic>
        <p:nvPicPr>
          <p:cNvPr id="4" name="Platshållare för innehåll 3" descr="DSC_0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197993">
            <a:off x="3517999" y="1581637"/>
            <a:ext cx="5611364" cy="3756368"/>
          </a:xfrm>
        </p:spPr>
      </p:pic>
      <p:sp>
        <p:nvSpPr>
          <p:cNvPr id="5" name="textruta 4"/>
          <p:cNvSpPr txBox="1"/>
          <p:nvPr/>
        </p:nvSpPr>
        <p:spPr>
          <a:xfrm>
            <a:off x="395537" y="1916832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It’s</a:t>
            </a:r>
            <a:r>
              <a:rPr lang="sv-SE" dirty="0" smtClean="0"/>
              <a:t> </a:t>
            </a:r>
            <a:r>
              <a:rPr lang="sv-SE" dirty="0" err="1" smtClean="0"/>
              <a:t>actually</a:t>
            </a:r>
            <a:r>
              <a:rPr lang="sv-SE" dirty="0" smtClean="0"/>
              <a:t> not a </a:t>
            </a:r>
            <a:r>
              <a:rPr lang="sv-SE" dirty="0" err="1" smtClean="0"/>
              <a:t>statue</a:t>
            </a:r>
            <a:r>
              <a:rPr lang="sv-SE" dirty="0" smtClean="0"/>
              <a:t>, </a:t>
            </a:r>
            <a:r>
              <a:rPr lang="sv-SE" dirty="0" err="1" smtClean="0"/>
              <a:t>it’s</a:t>
            </a:r>
            <a:r>
              <a:rPr lang="sv-SE" dirty="0" smtClean="0"/>
              <a:t> a </a:t>
            </a:r>
            <a:r>
              <a:rPr lang="sv-SE" dirty="0" err="1" smtClean="0"/>
              <a:t>big</a:t>
            </a:r>
            <a:r>
              <a:rPr lang="sv-SE" dirty="0" smtClean="0"/>
              <a:t> part of Sandviken And </a:t>
            </a:r>
            <a:r>
              <a:rPr lang="sv-SE" dirty="0" err="1" smtClean="0"/>
              <a:t>Sandvik’s</a:t>
            </a:r>
            <a:r>
              <a:rPr lang="sv-SE" dirty="0" smtClean="0"/>
              <a:t> history. Hammaren </a:t>
            </a:r>
            <a:r>
              <a:rPr lang="sv-SE" dirty="0" err="1" smtClean="0"/>
              <a:t>was</a:t>
            </a:r>
            <a:r>
              <a:rPr lang="sv-SE" dirty="0" smtClean="0"/>
              <a:t> the </a:t>
            </a:r>
            <a:r>
              <a:rPr lang="sv-SE" dirty="0" err="1" smtClean="0"/>
              <a:t>very</a:t>
            </a:r>
            <a:r>
              <a:rPr lang="sv-SE" dirty="0"/>
              <a:t> </a:t>
            </a:r>
            <a:r>
              <a:rPr lang="sv-SE" dirty="0" err="1" smtClean="0"/>
              <a:t>foundation</a:t>
            </a:r>
            <a:r>
              <a:rPr lang="sv-SE" dirty="0" smtClean="0"/>
              <a:t>  of  the </a:t>
            </a:r>
            <a:r>
              <a:rPr lang="sv-SE" dirty="0" err="1" smtClean="0"/>
              <a:t>company</a:t>
            </a:r>
            <a:r>
              <a:rPr lang="sv-SE" dirty="0" smtClean="0"/>
              <a:t> Sandvik. This is the </a:t>
            </a:r>
            <a:r>
              <a:rPr lang="sv-SE" dirty="0" err="1" smtClean="0"/>
              <a:t>very</a:t>
            </a:r>
            <a:r>
              <a:rPr lang="sv-SE" dirty="0" smtClean="0"/>
              <a:t> symbol of </a:t>
            </a:r>
            <a:r>
              <a:rPr lang="sv-SE" dirty="0" err="1" smtClean="0"/>
              <a:t>Sandviken’s</a:t>
            </a:r>
            <a:r>
              <a:rPr lang="sv-SE" dirty="0" smtClean="0"/>
              <a:t> </a:t>
            </a:r>
            <a:r>
              <a:rPr lang="sv-SE" dirty="0" err="1" smtClean="0"/>
              <a:t>muncipality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6" name="Platshållare för innehåll 3" descr="logg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877272"/>
            <a:ext cx="236220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Göransson Arena</a:t>
            </a:r>
            <a:endParaRPr lang="sv-SE" dirty="0"/>
          </a:p>
        </p:txBody>
      </p:sp>
      <p:pic>
        <p:nvPicPr>
          <p:cNvPr id="4" name="Platshållare för innehåll 3" descr="logg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5877272"/>
            <a:ext cx="2362200" cy="704850"/>
          </a:xfrm>
          <a:prstGeom prst="rect">
            <a:avLst/>
          </a:prstGeom>
        </p:spPr>
      </p:pic>
      <p:pic>
        <p:nvPicPr>
          <p:cNvPr id="6" name="Bildobjekt 5" descr="DSC_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16832"/>
            <a:ext cx="6034385" cy="403954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23529" y="213285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This is a </a:t>
            </a:r>
            <a:r>
              <a:rPr lang="sv-SE" dirty="0" err="1" smtClean="0"/>
              <a:t>big</a:t>
            </a:r>
            <a:r>
              <a:rPr lang="sv-SE" dirty="0" smtClean="0"/>
              <a:t> </a:t>
            </a:r>
            <a:r>
              <a:rPr lang="sv-SE" dirty="0" err="1" smtClean="0"/>
              <a:t>multi</a:t>
            </a:r>
            <a:r>
              <a:rPr lang="sv-SE" dirty="0" smtClean="0"/>
              <a:t> </a:t>
            </a:r>
            <a:r>
              <a:rPr lang="sv-SE" dirty="0" err="1" smtClean="0"/>
              <a:t>purpose</a:t>
            </a:r>
            <a:r>
              <a:rPr lang="sv-SE" dirty="0" smtClean="0"/>
              <a:t> arena in Sandviken, </a:t>
            </a:r>
            <a:r>
              <a:rPr lang="sv-SE" dirty="0" err="1" smtClean="0"/>
              <a:t>were</a:t>
            </a:r>
            <a:r>
              <a:rPr lang="sv-SE" dirty="0" smtClean="0"/>
              <a:t> the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conserts</a:t>
            </a:r>
            <a:r>
              <a:rPr lang="sv-SE" dirty="0" smtClean="0"/>
              <a:t> and play bandy and all sorts of sports.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Valhalla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5"/>
            <a:ext cx="5040560" cy="381642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436096" y="1412776"/>
            <a:ext cx="3408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Valhalla is a </a:t>
            </a:r>
            <a:r>
              <a:rPr lang="sv-SE" dirty="0" err="1" smtClean="0"/>
              <a:t>big</a:t>
            </a:r>
            <a:r>
              <a:rPr lang="sv-SE" dirty="0" smtClean="0"/>
              <a:t> </a:t>
            </a:r>
            <a:r>
              <a:rPr lang="sv-SE" dirty="0" err="1" smtClean="0"/>
              <a:t>building</a:t>
            </a:r>
            <a:r>
              <a:rPr lang="sv-SE" dirty="0" smtClean="0"/>
              <a:t> , that is </a:t>
            </a:r>
            <a:r>
              <a:rPr lang="sv-SE" dirty="0" err="1" smtClean="0"/>
              <a:t>often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for </a:t>
            </a:r>
            <a:r>
              <a:rPr lang="sv-SE" dirty="0" err="1" smtClean="0"/>
              <a:t>parties</a:t>
            </a:r>
            <a:r>
              <a:rPr lang="sv-SE" dirty="0" smtClean="0"/>
              <a:t>, </a:t>
            </a:r>
            <a:r>
              <a:rPr lang="sv-SE" dirty="0" err="1" smtClean="0"/>
              <a:t>conserts</a:t>
            </a:r>
            <a:r>
              <a:rPr lang="sv-SE" dirty="0" smtClean="0"/>
              <a:t>, </a:t>
            </a:r>
            <a:r>
              <a:rPr lang="sv-SE" dirty="0" err="1" smtClean="0"/>
              <a:t>theatrer</a:t>
            </a:r>
            <a:r>
              <a:rPr lang="sv-SE" dirty="0" smtClean="0"/>
              <a:t> shows and lots of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things</a:t>
            </a:r>
            <a:r>
              <a:rPr lang="sv-SE" dirty="0" smtClean="0"/>
              <a:t>. </a:t>
            </a:r>
            <a:r>
              <a:rPr lang="sv-SE" dirty="0" err="1" smtClean="0"/>
              <a:t>It’s</a:t>
            </a:r>
            <a:r>
              <a:rPr lang="sv-SE" dirty="0" smtClean="0"/>
              <a:t> </a:t>
            </a:r>
            <a:r>
              <a:rPr lang="sv-SE" dirty="0" err="1" smtClean="0"/>
              <a:t>owned</a:t>
            </a:r>
            <a:r>
              <a:rPr lang="sv-SE" dirty="0" smtClean="0"/>
              <a:t> an </a:t>
            </a:r>
            <a:r>
              <a:rPr lang="sv-SE" dirty="0" err="1" smtClean="0"/>
              <a:t>ran</a:t>
            </a:r>
            <a:r>
              <a:rPr lang="sv-SE" dirty="0" smtClean="0"/>
              <a:t> by a </a:t>
            </a:r>
            <a:r>
              <a:rPr lang="sv-SE" dirty="0" err="1" smtClean="0"/>
              <a:t>senoir</a:t>
            </a:r>
            <a:r>
              <a:rPr lang="sv-SE" dirty="0" smtClean="0"/>
              <a:t> </a:t>
            </a:r>
            <a:r>
              <a:rPr lang="sv-SE" dirty="0" err="1" smtClean="0"/>
              <a:t>citicen’s</a:t>
            </a:r>
            <a:r>
              <a:rPr lang="sv-SE" dirty="0" smtClean="0"/>
              <a:t> club.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Kungsberget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5224479" cy="3672408"/>
          </a:xfrm>
          <a:prstGeom prst="rect">
            <a:avLst/>
          </a:prstGeom>
        </p:spPr>
      </p:pic>
      <p:pic>
        <p:nvPicPr>
          <p:cNvPr id="6" name="Bildobjekt 5" descr="imagesCAKC92Y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12327">
            <a:off x="5305148" y="3102595"/>
            <a:ext cx="3373175" cy="2232248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283968" y="1268760"/>
            <a:ext cx="5099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Kungsberget is a </a:t>
            </a:r>
            <a:r>
              <a:rPr lang="sv-SE" dirty="0" err="1" smtClean="0"/>
              <a:t>skii</a:t>
            </a:r>
            <a:r>
              <a:rPr lang="sv-SE" dirty="0" smtClean="0"/>
              <a:t> resort in Gästrikland.</a:t>
            </a:r>
          </a:p>
          <a:p>
            <a:r>
              <a:rPr lang="sv-SE" dirty="0" smtClean="0"/>
              <a:t>People from </a:t>
            </a:r>
            <a:r>
              <a:rPr lang="sv-SE" dirty="0" err="1" smtClean="0"/>
              <a:t>large</a:t>
            </a:r>
            <a:r>
              <a:rPr lang="sv-SE" dirty="0" smtClean="0"/>
              <a:t> areas of Sweden come </a:t>
            </a:r>
            <a:r>
              <a:rPr lang="sv-SE" dirty="0" err="1" smtClean="0"/>
              <a:t>here</a:t>
            </a:r>
            <a:r>
              <a:rPr lang="sv-SE" dirty="0" smtClean="0"/>
              <a:t> </a:t>
            </a:r>
          </a:p>
          <a:p>
            <a:r>
              <a:rPr lang="sv-SE" dirty="0" smtClean="0"/>
              <a:t>to </a:t>
            </a:r>
            <a:r>
              <a:rPr lang="sv-SE" dirty="0" err="1" smtClean="0"/>
              <a:t>skii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Högbo</a:t>
            </a:r>
            <a:r>
              <a:rPr lang="sv-SE" dirty="0" smtClean="0"/>
              <a:t> Bruk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6522">
            <a:off x="251520" y="1340768"/>
            <a:ext cx="3657296" cy="2448272"/>
          </a:xfrm>
          <a:prstGeom prst="rect">
            <a:avLst/>
          </a:prstGeom>
        </p:spPr>
      </p:pic>
      <p:pic>
        <p:nvPicPr>
          <p:cNvPr id="6" name="Bildobjekt 5" descr="DSC_0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58666">
            <a:off x="674089" y="3790019"/>
            <a:ext cx="3872431" cy="2592288"/>
          </a:xfrm>
          <a:prstGeom prst="rect">
            <a:avLst/>
          </a:prstGeom>
        </p:spPr>
      </p:pic>
      <p:pic>
        <p:nvPicPr>
          <p:cNvPr id="7" name="Bildobjekt 6" descr="DSC_00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87915">
            <a:off x="4939998" y="3077451"/>
            <a:ext cx="3851920" cy="257855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211960" y="1484784"/>
            <a:ext cx="4752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It’s</a:t>
            </a:r>
            <a:r>
              <a:rPr lang="sv-SE" dirty="0" smtClean="0"/>
              <a:t> a </a:t>
            </a:r>
            <a:r>
              <a:rPr lang="sv-SE" dirty="0" err="1" smtClean="0"/>
              <a:t>combanation</a:t>
            </a:r>
            <a:r>
              <a:rPr lang="sv-SE" dirty="0" smtClean="0"/>
              <a:t> of </a:t>
            </a:r>
            <a:r>
              <a:rPr lang="sv-SE" dirty="0" err="1" smtClean="0"/>
              <a:t>nature</a:t>
            </a:r>
            <a:r>
              <a:rPr lang="sv-SE" dirty="0" smtClean="0"/>
              <a:t>, </a:t>
            </a:r>
            <a:r>
              <a:rPr lang="sv-SE" dirty="0" err="1" smtClean="0"/>
              <a:t>activities</a:t>
            </a:r>
            <a:r>
              <a:rPr lang="sv-SE" dirty="0" smtClean="0"/>
              <a:t> and </a:t>
            </a:r>
          </a:p>
          <a:p>
            <a:r>
              <a:rPr lang="sv-SE" dirty="0" err="1"/>
              <a:t>c</a:t>
            </a:r>
            <a:r>
              <a:rPr lang="sv-SE" dirty="0" err="1" smtClean="0"/>
              <a:t>ultural</a:t>
            </a:r>
            <a:r>
              <a:rPr lang="sv-SE" dirty="0" smtClean="0"/>
              <a:t> history. </a:t>
            </a:r>
            <a:r>
              <a:rPr lang="sv-SE" dirty="0" err="1" smtClean="0"/>
              <a:t>There</a:t>
            </a:r>
            <a:r>
              <a:rPr lang="sv-SE" dirty="0" smtClean="0"/>
              <a:t> is </a:t>
            </a:r>
            <a:r>
              <a:rPr lang="sv-SE" dirty="0" err="1" smtClean="0"/>
              <a:t>something</a:t>
            </a:r>
            <a:r>
              <a:rPr lang="sv-SE" dirty="0" smtClean="0"/>
              <a:t> for</a:t>
            </a:r>
          </a:p>
          <a:p>
            <a:r>
              <a:rPr lang="sv-SE" dirty="0" err="1" smtClean="0"/>
              <a:t>everyone</a:t>
            </a:r>
            <a:r>
              <a:rPr lang="sv-SE" dirty="0" smtClean="0"/>
              <a:t>, small as </a:t>
            </a:r>
            <a:r>
              <a:rPr lang="sv-SE" dirty="0" err="1" smtClean="0"/>
              <a:t>big</a:t>
            </a:r>
            <a:r>
              <a:rPr lang="sv-SE" dirty="0" smtClean="0"/>
              <a:t>. </a:t>
            </a:r>
            <a:r>
              <a:rPr lang="sv-SE" dirty="0" err="1" smtClean="0"/>
              <a:t>It’s</a:t>
            </a:r>
            <a:r>
              <a:rPr lang="sv-SE" dirty="0" smtClean="0"/>
              <a:t> </a:t>
            </a:r>
            <a:r>
              <a:rPr lang="sv-SE" dirty="0" err="1" smtClean="0"/>
              <a:t>free</a:t>
            </a:r>
            <a:r>
              <a:rPr lang="sv-SE" dirty="0" smtClean="0"/>
              <a:t> and for </a:t>
            </a:r>
            <a:r>
              <a:rPr lang="sv-SE" dirty="0" err="1" smtClean="0"/>
              <a:t>everyone</a:t>
            </a:r>
            <a:r>
              <a:rPr lang="sv-SE" dirty="0" smtClean="0"/>
              <a:t> to </a:t>
            </a:r>
            <a:r>
              <a:rPr lang="sv-SE" dirty="0" err="1" smtClean="0"/>
              <a:t>use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Huvudkontoret Sandvik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5378376" cy="36004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796136" y="1700808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This is the </a:t>
            </a:r>
            <a:r>
              <a:rPr lang="sv-SE" dirty="0" err="1" smtClean="0"/>
              <a:t>headquarter</a:t>
            </a:r>
            <a:r>
              <a:rPr lang="sv-SE" dirty="0" smtClean="0"/>
              <a:t> of Sandvik.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Gamla Bruket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4860032" cy="325341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23928" y="1628800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This is the </a:t>
            </a:r>
            <a:r>
              <a:rPr lang="sv-SE" dirty="0" err="1" smtClean="0"/>
              <a:t>old</a:t>
            </a:r>
            <a:r>
              <a:rPr lang="sv-SE" dirty="0" smtClean="0"/>
              <a:t> part of Sandviken and </a:t>
            </a:r>
            <a:r>
              <a:rPr lang="sv-SE" dirty="0" err="1" smtClean="0"/>
              <a:t>here</a:t>
            </a:r>
            <a:r>
              <a:rPr lang="sv-SE" dirty="0" smtClean="0"/>
              <a:t> the </a:t>
            </a:r>
            <a:r>
              <a:rPr lang="sv-SE" dirty="0" err="1" smtClean="0"/>
              <a:t>employers</a:t>
            </a:r>
            <a:r>
              <a:rPr lang="sv-SE" dirty="0" smtClean="0"/>
              <a:t>  who </a:t>
            </a:r>
            <a:r>
              <a:rPr lang="sv-SE" dirty="0" err="1" smtClean="0"/>
              <a:t>worked</a:t>
            </a:r>
            <a:r>
              <a:rPr lang="sv-SE" dirty="0" smtClean="0"/>
              <a:t> at Sandvik </a:t>
            </a:r>
            <a:r>
              <a:rPr lang="sv-SE" dirty="0" err="1" smtClean="0"/>
              <a:t>lived</a:t>
            </a:r>
            <a:r>
              <a:rPr lang="sv-SE" dirty="0" smtClean="0"/>
              <a:t>. The </a:t>
            </a:r>
            <a:r>
              <a:rPr lang="sv-SE" dirty="0" err="1" smtClean="0"/>
              <a:t>houses</a:t>
            </a:r>
            <a:r>
              <a:rPr lang="sv-SE" dirty="0" smtClean="0"/>
              <a:t> are </a:t>
            </a:r>
            <a:r>
              <a:rPr lang="sv-SE" dirty="0" err="1" smtClean="0"/>
              <a:t>very</a:t>
            </a:r>
            <a:r>
              <a:rPr lang="sv-SE" dirty="0" smtClean="0"/>
              <a:t> popular to live in. 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Dalbrittas</a:t>
            </a:r>
            <a:r>
              <a:rPr lang="sv-SE" dirty="0" smtClean="0"/>
              <a:t> Damm</a:t>
            </a:r>
            <a:endParaRPr lang="sv-SE" dirty="0"/>
          </a:p>
        </p:txBody>
      </p:sp>
      <p:pic>
        <p:nvPicPr>
          <p:cNvPr id="4" name="Bildobjekt 3" descr="log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949280"/>
            <a:ext cx="2362200" cy="704850"/>
          </a:xfrm>
          <a:prstGeom prst="rect">
            <a:avLst/>
          </a:prstGeom>
        </p:spPr>
      </p:pic>
      <p:pic>
        <p:nvPicPr>
          <p:cNvPr id="5" name="Bildobjekt 4" descr="DSC_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5755243" cy="3852683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5536" y="177281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Is the </a:t>
            </a:r>
            <a:r>
              <a:rPr lang="sv-SE" dirty="0" err="1" smtClean="0"/>
              <a:t>end</a:t>
            </a:r>
            <a:r>
              <a:rPr lang="sv-SE" dirty="0" smtClean="0"/>
              <a:t> of a </a:t>
            </a:r>
            <a:r>
              <a:rPr lang="sv-SE" dirty="0" err="1" smtClean="0"/>
              <a:t>channel</a:t>
            </a:r>
            <a:r>
              <a:rPr lang="sv-SE" dirty="0" smtClean="0"/>
              <a:t> in Sandviken, and </a:t>
            </a:r>
            <a:r>
              <a:rPr lang="sv-SE" dirty="0" err="1" smtClean="0"/>
              <a:t>was</a:t>
            </a:r>
            <a:r>
              <a:rPr lang="sv-SE" dirty="0" smtClean="0"/>
              <a:t> importante for the </a:t>
            </a:r>
            <a:r>
              <a:rPr lang="sv-SE" dirty="0" err="1" smtClean="0"/>
              <a:t>communication</a:t>
            </a:r>
            <a:r>
              <a:rPr lang="sv-SE" dirty="0" smtClean="0"/>
              <a:t> to and from Sandvik in the </a:t>
            </a:r>
            <a:r>
              <a:rPr lang="sv-SE" dirty="0" err="1" smtClean="0"/>
              <a:t>old</a:t>
            </a:r>
            <a:r>
              <a:rPr lang="sv-SE" dirty="0" smtClean="0"/>
              <a:t> </a:t>
            </a:r>
            <a:r>
              <a:rPr lang="sv-SE" dirty="0" err="1" smtClean="0"/>
              <a:t>days</a:t>
            </a:r>
            <a:r>
              <a:rPr lang="sv-SE" dirty="0" smtClean="0"/>
              <a:t>. The </a:t>
            </a:r>
            <a:r>
              <a:rPr lang="sv-SE" dirty="0" err="1" smtClean="0"/>
              <a:t>channel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hand </a:t>
            </a:r>
            <a:r>
              <a:rPr lang="sv-SE" dirty="0" err="1" smtClean="0"/>
              <a:t>dugged</a:t>
            </a:r>
            <a:r>
              <a:rPr lang="sv-SE" dirty="0" smtClean="0"/>
              <a:t> inte the 1930s.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347</Words>
  <Application>Microsoft Office PowerPoint</Application>
  <PresentationFormat>Bildspel på skärmen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Presentation of Sandviken</vt:lpstr>
      <vt:lpstr>Hammaren</vt:lpstr>
      <vt:lpstr>Göransson Arena</vt:lpstr>
      <vt:lpstr>Valhalla</vt:lpstr>
      <vt:lpstr>Kungsberget</vt:lpstr>
      <vt:lpstr>Högbo Bruk</vt:lpstr>
      <vt:lpstr>Huvudkontoret Sandvik</vt:lpstr>
      <vt:lpstr>Gamla Bruket</vt:lpstr>
      <vt:lpstr>Dalbrittas Damm</vt:lpstr>
      <vt:lpstr>Storsjön</vt:lpstr>
      <vt:lpstr>Stadshuset</vt:lpstr>
      <vt:lpstr>Ralph Erskine</vt:lpstr>
      <vt:lpstr>Smedsgården</vt:lpstr>
      <vt:lpstr>Stadsparken</vt:lpstr>
      <vt:lpstr>Bild 15</vt:lpstr>
      <vt:lpstr>Bild 16</vt:lpstr>
    </vt:vector>
  </TitlesOfParts>
  <Company>Sandvikens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anju</dc:creator>
  <cp:lastModifiedBy>anju</cp:lastModifiedBy>
  <cp:revision>14</cp:revision>
  <dcterms:created xsi:type="dcterms:W3CDTF">2012-02-01T11:51:39Z</dcterms:created>
  <dcterms:modified xsi:type="dcterms:W3CDTF">2012-02-01T14:07:35Z</dcterms:modified>
</cp:coreProperties>
</file>