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3DB477-C6D0-4E57-8EE3-13D790E79D7C}" type="datetimeFigureOut">
              <a:rPr lang="it-IT" smtClean="0"/>
              <a:t>12/04/2013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7688D4-48AB-4846-BE51-BC6BF7480B92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b="6744"/>
          <a:stretch/>
        </p:blipFill>
        <p:spPr>
          <a:xfrm>
            <a:off x="-1980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8024" y="2708920"/>
            <a:ext cx="3744416" cy="2808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Andy MT" pitchFamily="66" charset="0"/>
              </a:rPr>
              <a:t>Policoro</a:t>
            </a:r>
            <a:r>
              <a:rPr lang="en-US" sz="3600" dirty="0" smtClean="0">
                <a:solidFill>
                  <a:schemeClr val="tx1"/>
                </a:solidFill>
                <a:latin typeface="Andy MT" pitchFamily="66" charset="0"/>
              </a:rPr>
              <a:t> is a town  in the province of Matera, in the Southern Italian region of Basilicata</a:t>
            </a:r>
            <a:endParaRPr lang="it-IT" sz="3600" dirty="0">
              <a:solidFill>
                <a:schemeClr val="tx1"/>
              </a:solidFill>
              <a:latin typeface="Andy MT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5904655" cy="1577143"/>
          </a:xfrm>
        </p:spPr>
        <p:txBody>
          <a:bodyPr/>
          <a:lstStyle/>
          <a:p>
            <a:r>
              <a:rPr lang="it-IT" sz="8000" dirty="0" smtClean="0"/>
              <a:t>POLICORO</a:t>
            </a:r>
            <a:endParaRPr lang="it-IT" sz="8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921005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123728" y="3662690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POLICORO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2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4680520" cy="926976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Square</a:t>
            </a:r>
            <a:r>
              <a:rPr lang="it-IT" dirty="0" smtClean="0"/>
              <a:t> Segni…</a:t>
            </a:r>
            <a:endParaRPr lang="it-IT" dirty="0"/>
          </a:p>
        </p:txBody>
      </p:sp>
      <p:pic>
        <p:nvPicPr>
          <p:cNvPr id="8194" name="Picture 2" descr="C:\Users\FABIO\Desktop\Nuova cartella\Marinagri\Piazza_Segni_Policoro_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221243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CasellaDiTesto 3"/>
          <p:cNvSpPr txBox="1"/>
          <p:nvPr/>
        </p:nvSpPr>
        <p:spPr>
          <a:xfrm>
            <a:off x="6300192" y="2204864"/>
            <a:ext cx="2592288" cy="18158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In this square the church </a:t>
            </a:r>
            <a:r>
              <a:rPr lang="en-US" sz="2800" dirty="0" err="1">
                <a:latin typeface="Comic Sans MS" pitchFamily="66" charset="0"/>
              </a:rPr>
              <a:t>Buon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Pastore</a:t>
            </a:r>
            <a:r>
              <a:rPr lang="en-US" sz="2800" dirty="0">
                <a:latin typeface="Comic Sans MS" pitchFamily="66" charset="0"/>
              </a:rPr>
              <a:t> is located</a:t>
            </a:r>
          </a:p>
        </p:txBody>
      </p:sp>
    </p:spTree>
    <p:extLst>
      <p:ext uri="{BB962C8B-B14F-4D97-AF65-F5344CB8AC3E}">
        <p14:creationId xmlns:p14="http://schemas.microsoft.com/office/powerpoint/2010/main" val="18368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6864" cy="1656184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err="1" smtClean="0"/>
              <a:t>Next</a:t>
            </a:r>
            <a:r>
              <a:rPr lang="it-IT" dirty="0" smtClean="0"/>
              <a:t> to </a:t>
            </a:r>
            <a:r>
              <a:rPr lang="it-IT" dirty="0" err="1" smtClean="0"/>
              <a:t>square</a:t>
            </a:r>
            <a:r>
              <a:rPr lang="it-IT" dirty="0" smtClean="0"/>
              <a:t> Segni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town</a:t>
            </a:r>
            <a:r>
              <a:rPr lang="it-IT" dirty="0" smtClean="0"/>
              <a:t> hall</a:t>
            </a:r>
            <a:endParaRPr lang="it-IT" dirty="0"/>
          </a:p>
        </p:txBody>
      </p:sp>
      <p:pic>
        <p:nvPicPr>
          <p:cNvPr id="9218" name="Picture 2" descr="C:\Users\FABIO\Desktop\Nuova cartella\Marinagri\Municipio_Policoro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5112568" cy="3402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90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126289" cy="2232248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4000" b="0" dirty="0">
                <a:effectLst/>
              </a:rPr>
              <a:t>From the Middle Ages developed a small village near the Baronial </a:t>
            </a:r>
            <a:r>
              <a:rPr lang="en-US" sz="4000" b="0" dirty="0" smtClean="0">
                <a:effectLst/>
              </a:rPr>
              <a:t>Castle…</a:t>
            </a:r>
            <a:endParaRPr lang="it-IT" sz="4000" dirty="0"/>
          </a:p>
        </p:txBody>
      </p:sp>
      <p:pic>
        <p:nvPicPr>
          <p:cNvPr id="10242" name="Picture 2" descr="C:\Users\FABIO\Desktop\Nuova cartella\Marinagri\1290783659_86_1_3_14_fotolocalit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216276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16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FABIO\Desktop\Nuova cartella\Marinagri\monte pollino pini loric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70">
            <a:off x="4083375" y="1701324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6" name="Picture 2" descr="C:\Users\FABIO\Desktop\Nuova cartella\Marinagri\metapont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712">
            <a:off x="257695" y="1776758"/>
            <a:ext cx="4390697" cy="3293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77112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0" dirty="0">
                <a:effectLst/>
                <a:latin typeface="Comic Sans MS" pitchFamily="66" charset="0"/>
              </a:rPr>
              <a:t>There are </a:t>
            </a:r>
            <a:r>
              <a:rPr lang="en-US" sz="4400" b="0" dirty="0" smtClean="0">
                <a:effectLst/>
                <a:latin typeface="Comic Sans MS" pitchFamily="66" charset="0"/>
              </a:rPr>
              <a:t>many interesting</a:t>
            </a:r>
            <a:r>
              <a:rPr lang="it-IT" sz="4400" dirty="0">
                <a:latin typeface="Comic Sans MS" pitchFamily="66" charset="0"/>
              </a:rPr>
              <a:t/>
            </a:r>
            <a:br>
              <a:rPr lang="it-IT" sz="4400" dirty="0">
                <a:latin typeface="Comic Sans MS" pitchFamily="66" charset="0"/>
              </a:rPr>
            </a:br>
            <a:r>
              <a:rPr lang="en-US" sz="4400" b="0" dirty="0" smtClean="0">
                <a:effectLst/>
                <a:latin typeface="Comic Sans MS" pitchFamily="66" charset="0"/>
              </a:rPr>
              <a:t>places</a:t>
            </a:r>
            <a:r>
              <a:rPr lang="en-US" sz="4400" b="0" dirty="0">
                <a:effectLst/>
                <a:latin typeface="Comic Sans MS" pitchFamily="66" charset="0"/>
              </a:rPr>
              <a:t> around </a:t>
            </a:r>
            <a:r>
              <a:rPr lang="en-US" sz="4400" b="0" dirty="0" err="1" smtClean="0">
                <a:effectLst/>
                <a:latin typeface="Comic Sans MS" pitchFamily="66" charset="0"/>
              </a:rPr>
              <a:t>Policoro</a:t>
            </a:r>
            <a:r>
              <a:rPr lang="en-US" sz="4400" b="0" dirty="0" smtClean="0">
                <a:effectLst/>
                <a:latin typeface="Comic Sans MS" pitchFamily="66" charset="0"/>
              </a:rPr>
              <a:t>…</a:t>
            </a:r>
            <a:r>
              <a:rPr lang="en-US" b="0" dirty="0">
                <a:effectLst/>
              </a:rPr>
              <a:t> 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4365104"/>
            <a:ext cx="2160240" cy="584775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Metaponto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03255" y="4365104"/>
            <a:ext cx="2160240" cy="584775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Pollino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291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8825" y="4509120"/>
            <a:ext cx="4176464" cy="1143000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/>
              <a:t>Maratea…</a:t>
            </a:r>
            <a:endParaRPr lang="it-IT" dirty="0"/>
          </a:p>
        </p:txBody>
      </p:sp>
      <p:pic>
        <p:nvPicPr>
          <p:cNvPr id="4" name="Picture 4" descr="C:\Users\FABIO\Desktop\Nuova cartella\Marinagri\Marate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84">
            <a:off x="3361613" y="499212"/>
            <a:ext cx="5880011" cy="40178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FABIO\Desktop\Nuova cartella\Marinagri\prime-foto-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410">
            <a:off x="329217" y="2914658"/>
            <a:ext cx="4554553" cy="3036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51520" y="1279222"/>
            <a:ext cx="4176464" cy="114300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/>
              <a:t>Matera…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78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BIO\Desktop\Nuova cartella\Marinagri\earth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19268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5" name="Picture 3" descr="C:\Users\FABIO\Desktop\Nuova cartella\Marinagri\Mo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064">
            <a:off x="4219056" y="1702579"/>
            <a:ext cx="4517960" cy="3007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682195">
            <a:off x="4907026" y="427282"/>
            <a:ext cx="4146863" cy="1577112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Came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closer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…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27469" y="4869160"/>
            <a:ext cx="5321042" cy="1701697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…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my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world…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your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world…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ABIO\Desktop\Nuova cartella\Marinagri\POLICORO-MuseoSiritideSc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322">
            <a:off x="4298792" y="681407"/>
            <a:ext cx="4320480" cy="2569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4644008" y="3933056"/>
            <a:ext cx="4032448" cy="2664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It is situated not far from the ruins of the ancient city of </a:t>
            </a:r>
            <a:r>
              <a:rPr lang="en-US" sz="2800" dirty="0">
                <a:latin typeface="Comic Sans MS" pitchFamily="66" charset="0"/>
              </a:rPr>
              <a:t>Heraclea, where in 280 BC Pyrrhus fought the Romans.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79512" y="825755"/>
            <a:ext cx="4104456" cy="1150060"/>
          </a:xfrm>
        </p:spPr>
        <p:txBody>
          <a:bodyPr/>
          <a:lstStyle/>
          <a:p>
            <a:r>
              <a:rPr lang="it-IT" sz="6000" dirty="0" err="1" smtClean="0"/>
              <a:t>Heraclea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357">
            <a:off x="204710" y="3188153"/>
            <a:ext cx="4176464" cy="277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006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6" y="1124744"/>
            <a:ext cx="4680520" cy="3120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6372200" y="2420888"/>
            <a:ext cx="2448272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It is an area of great naturalistic and scientific interest</a:t>
            </a:r>
          </a:p>
        </p:txBody>
      </p:sp>
      <p:sp>
        <p:nvSpPr>
          <p:cNvPr id="6" name="CasellaDiTesto 5"/>
          <p:cNvSpPr txBox="1"/>
          <p:nvPr/>
        </p:nvSpPr>
        <p:spPr>
          <a:xfrm rot="153105">
            <a:off x="562394" y="5148670"/>
            <a:ext cx="782262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because there is a deciduous forest with rare flora and fauna including wild boar, roe deer, pine martens and otters.</a:t>
            </a:r>
            <a:endParaRPr lang="it-IT" sz="2400" dirty="0">
              <a:latin typeface="Comic Sans MS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936447" cy="1143000"/>
          </a:xfrm>
        </p:spPr>
        <p:txBody>
          <a:bodyPr/>
          <a:lstStyle/>
          <a:p>
            <a:r>
              <a:rPr lang="it-IT" sz="6000" dirty="0" smtClean="0"/>
              <a:t>Bosco Pantano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6277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b="6744"/>
          <a:stretch/>
        </p:blipFill>
        <p:spPr>
          <a:xfrm>
            <a:off x="-1980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491881" y="188640"/>
            <a:ext cx="5632320" cy="4677003"/>
          </a:xfrm>
        </p:spPr>
        <p:txBody>
          <a:bodyPr/>
          <a:lstStyle/>
          <a:p>
            <a:r>
              <a:rPr lang="it-IT" sz="6600" dirty="0" err="1" smtClean="0"/>
              <a:t>There</a:t>
            </a:r>
            <a:r>
              <a:rPr lang="it-IT" sz="6600" dirty="0" smtClean="0"/>
              <a:t> </a:t>
            </a:r>
            <a:r>
              <a:rPr lang="it-IT" sz="6600" dirty="0" err="1" smtClean="0"/>
              <a:t>is</a:t>
            </a:r>
            <a:r>
              <a:rPr lang="it-IT" sz="6600" dirty="0" smtClean="0"/>
              <a:t> a </a:t>
            </a:r>
            <a:r>
              <a:rPr lang="it-IT" sz="6600" dirty="0" err="1" smtClean="0"/>
              <a:t>beatiful</a:t>
            </a:r>
            <a:r>
              <a:rPr lang="it-IT" sz="6600" dirty="0" smtClean="0"/>
              <a:t> </a:t>
            </a:r>
            <a:r>
              <a:rPr lang="it-IT" sz="6600" dirty="0" err="1" smtClean="0"/>
              <a:t>sea</a:t>
            </a:r>
            <a:endParaRPr lang="it-IT" sz="6600" dirty="0"/>
          </a:p>
        </p:txBody>
      </p:sp>
      <p:pic>
        <p:nvPicPr>
          <p:cNvPr id="3076" name="Picture 4" descr="C:\Users\FABIO\Desktop\Nuova cartella\17481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407">
            <a:off x="3425660" y="2984299"/>
            <a:ext cx="4416000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FABIO\Desktop\Nuova cartella\22576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6" y="141277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98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FABIO\Desktop\Nuova cartella\gal3850_162_37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2" y="2971599"/>
            <a:ext cx="3334468" cy="2222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4274930" cy="2592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THIS SITE GIVES HOSPITALITY TO  A LARGE VARIETY OF ANIMALS… </a:t>
            </a:r>
            <a:endParaRPr lang="it-IT" sz="3200" b="1" dirty="0">
              <a:latin typeface="Comic Sans MS" pitchFamily="66" charset="0"/>
            </a:endParaRPr>
          </a:p>
        </p:txBody>
      </p:sp>
      <p:pic>
        <p:nvPicPr>
          <p:cNvPr id="4098" name="Picture 2" descr="C:\Users\FABIO\Desktop\Nuova cartella\Oasi-WWf-HERACLEA-HOTEL-RESIDENCE-Policoro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537">
            <a:off x="2795465" y="4434265"/>
            <a:ext cx="2817374" cy="21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FABIO\Desktop\Nuova cartella\turtle_we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237">
            <a:off x="362888" y="4685952"/>
            <a:ext cx="2938607" cy="1763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FABIO\Desktop\Nuova cartella\volpe-europea-128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20182"/>
            <a:ext cx="2481118" cy="1550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3" name="Picture 7" descr="C:\Users\FABIO\Desktop\Nuova cartella\90681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68">
            <a:off x="4684851" y="422078"/>
            <a:ext cx="3956251" cy="2644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5" name="Picture 9" descr="C:\Users\FABIO\Desktop\Nuova cartella\lysandra-corid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13699"/>
          <a:stretch/>
        </p:blipFill>
        <p:spPr bwMode="auto">
          <a:xfrm>
            <a:off x="6168751" y="2496532"/>
            <a:ext cx="2769656" cy="2698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C:\Users\FABIO\Desktop\Nuova cartella\87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437">
            <a:off x="5130875" y="4556527"/>
            <a:ext cx="3801557" cy="213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38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ABIO\Desktop\Nuova cartella\alloro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834">
            <a:off x="3343151" y="1011572"/>
            <a:ext cx="5216743" cy="3912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Users\FABIO\Desktop\Nuova cartella\Echinac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332">
            <a:off x="549678" y="2902012"/>
            <a:ext cx="4388670" cy="3291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Segnaposto contenuto 3"/>
          <p:cNvSpPr txBox="1">
            <a:spLocks noGrp="1"/>
          </p:cNvSpPr>
          <p:nvPr>
            <p:ph sz="quarter" idx="13"/>
          </p:nvPr>
        </p:nvSpPr>
        <p:spPr>
          <a:xfrm rot="20926882">
            <a:off x="577047" y="838020"/>
            <a:ext cx="453650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800" dirty="0" smtClean="0">
                <a:latin typeface="Comic Sans MS" pitchFamily="66" charset="0"/>
              </a:rPr>
              <a:t>And of plants…</a:t>
            </a:r>
            <a:endParaRPr lang="it-IT" sz="4800" dirty="0">
              <a:latin typeface="Comic Sans MS" pitchFamily="66" charset="0"/>
            </a:endParaRPr>
          </a:p>
        </p:txBody>
      </p:sp>
      <p:pic>
        <p:nvPicPr>
          <p:cNvPr id="5122" name="Picture 2" descr="C:\Users\FABIO\Desktop\Nuova cartella\passiflora01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133">
            <a:off x="6215131" y="3845918"/>
            <a:ext cx="2063021" cy="255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19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ABIO\Desktop\Nuova cartella\Marinagri\15934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3" y="686379"/>
            <a:ext cx="4032448" cy="2488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C:\Users\FABIO\Desktop\Nuova cartella\Marinagri\11000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6728"/>
            <a:ext cx="4408720" cy="330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080463" cy="936104"/>
          </a:xfrm>
          <a:gradFill flip="none" rotWithShape="1">
            <a:gsLst>
              <a:gs pos="16000">
                <a:schemeClr val="accent3">
                  <a:tint val="18000"/>
                  <a:satMod val="120000"/>
                  <a:lumMod val="88000"/>
                </a:schemeClr>
              </a:gs>
              <a:gs pos="100000">
                <a:schemeClr val="accent3">
                  <a:tint val="40000"/>
                  <a:satMod val="100000"/>
                  <a:lumMod val="7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tourism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…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C:\Users\FABIO\Desktop\Nuova cartella\Marinagri\marinagri res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730">
            <a:off x="1053700" y="2502636"/>
            <a:ext cx="3351948" cy="251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 descr="C:\Users\FABIO\Desktop\Nuova cartella\Marinagri\44203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5" y="4653136"/>
            <a:ext cx="2368549" cy="177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C:\Users\FABIO\Desktop\Nuova cartella\Marinagri\44203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617">
            <a:off x="5955354" y="3831935"/>
            <a:ext cx="2764565" cy="2073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1" name="Picture 7" descr="C:\Users\FABIO\Desktop\Nuova cartella\Marinagri\Giardini_Murati_Policoro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7730"/>
            <a:ext cx="286226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545399" y="3588320"/>
            <a:ext cx="5904656" cy="864095"/>
          </a:xfrm>
          <a:prstGeom prst="rect">
            <a:avLst/>
          </a:prstGeom>
          <a:gradFill flip="none" rotWithShape="1">
            <a:gsLst>
              <a:gs pos="16000">
                <a:schemeClr val="accent3">
                  <a:tint val="18000"/>
                  <a:satMod val="120000"/>
                  <a:lumMod val="88000"/>
                </a:schemeClr>
              </a:gs>
              <a:gs pos="100000">
                <a:schemeClr val="accent3">
                  <a:tint val="40000"/>
                  <a:satMod val="100000"/>
                  <a:lumMod val="7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MARINAGRI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3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 rot="923310">
            <a:off x="4704777" y="2414430"/>
            <a:ext cx="4032448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dirty="0" err="1" smtClean="0">
                <a:latin typeface="Comic Sans MS" pitchFamily="66" charset="0"/>
              </a:rPr>
              <a:t>We</a:t>
            </a:r>
            <a:r>
              <a:rPr lang="it-IT" sz="3200" dirty="0" smtClean="0">
                <a:latin typeface="Comic Sans MS" pitchFamily="66" charset="0"/>
              </a:rPr>
              <a:t> grow apricots, cherries, olive, </a:t>
            </a:r>
            <a:r>
              <a:rPr lang="it-IT" sz="3200" dirty="0" err="1" smtClean="0">
                <a:latin typeface="Comic Sans MS" pitchFamily="66" charset="0"/>
              </a:rPr>
              <a:t>grapes</a:t>
            </a:r>
            <a:r>
              <a:rPr lang="it-IT" sz="3200" dirty="0">
                <a:latin typeface="Comic Sans MS" pitchFamily="66" charset="0"/>
              </a:rPr>
              <a:t> and </a:t>
            </a:r>
            <a:r>
              <a:rPr lang="it-IT" sz="3200" dirty="0" err="1" smtClean="0">
                <a:latin typeface="Comic Sans MS" pitchFamily="66" charset="0"/>
              </a:rPr>
              <a:t>much</a:t>
            </a:r>
            <a:r>
              <a:rPr lang="it-IT" sz="3200" dirty="0">
                <a:latin typeface="Comic Sans MS" pitchFamily="66" charset="0"/>
              </a:rPr>
              <a:t> </a:t>
            </a:r>
            <a:r>
              <a:rPr lang="it-IT" sz="3200" dirty="0" err="1">
                <a:latin typeface="Comic Sans MS" pitchFamily="66" charset="0"/>
              </a:rPr>
              <a:t>other</a:t>
            </a:r>
            <a:r>
              <a:rPr lang="it-IT" sz="3200" dirty="0">
                <a:latin typeface="Comic Sans MS" pitchFamily="66" charset="0"/>
              </a:rPr>
              <a:t> </a:t>
            </a:r>
            <a:r>
              <a:rPr lang="it-IT" sz="3200" dirty="0" err="1" smtClean="0">
                <a:latin typeface="Comic Sans MS" pitchFamily="66" charset="0"/>
              </a:rPr>
              <a:t>fruits</a:t>
            </a:r>
            <a:r>
              <a:rPr lang="it-IT" sz="3200" dirty="0" smtClean="0">
                <a:latin typeface="Comic Sans MS" pitchFamily="66" charset="0"/>
              </a:rPr>
              <a:t>…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793167"/>
          </a:xfrm>
        </p:spPr>
        <p:txBody>
          <a:bodyPr/>
          <a:lstStyle/>
          <a:p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farming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2050" name="Picture 2" descr="C:\Users\FABIO\Desktop\Nuova cartella\Marinagri\u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67871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FABIO\Desktop\Nuova cartella\Marinagri\Albicoc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740">
            <a:off x="2996745" y="3937150"/>
            <a:ext cx="22875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C:\Users\FABIO\Desktop\Nuova cartella\Marinagri\ciliegie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8">
            <a:off x="556677" y="4305776"/>
            <a:ext cx="2583829" cy="1937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6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667143" cy="1577112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Eraclea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Square: the first town square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FABIO\Desktop\Nuova cartella\Marinagri\Policoro,_piazza_Eraclea_-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352">
            <a:off x="437109" y="2863464"/>
            <a:ext cx="4729393" cy="3547045"/>
          </a:xfrm>
          <a:prstGeom prst="snip2DiagRect">
            <a:avLst>
              <a:gd name="adj1" fmla="val 17504"/>
              <a:gd name="adj2" fmla="val 1646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asellaDiTesto 4"/>
          <p:cNvSpPr txBox="1"/>
          <p:nvPr/>
        </p:nvSpPr>
        <p:spPr>
          <a:xfrm>
            <a:off x="6084168" y="3356992"/>
            <a:ext cx="237626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dirty="0">
                <a:latin typeface="Comic Sans MS" pitchFamily="66" charset="0"/>
              </a:rPr>
              <a:t>this square there is the mother </a:t>
            </a:r>
            <a:r>
              <a:rPr lang="en-US" sz="2800" dirty="0" smtClean="0">
                <a:latin typeface="Comic Sans MS" pitchFamily="66" charset="0"/>
              </a:rPr>
              <a:t>church...</a:t>
            </a:r>
            <a:endParaRPr lang="it-IT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140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Elica</vt:lpstr>
      <vt:lpstr>POLICORO</vt:lpstr>
      <vt:lpstr>Heraclea</vt:lpstr>
      <vt:lpstr>Bosco Pantano</vt:lpstr>
      <vt:lpstr>There is a beatiful sea</vt:lpstr>
      <vt:lpstr>PowerPoint Presentation</vt:lpstr>
      <vt:lpstr>PowerPoint Presentation</vt:lpstr>
      <vt:lpstr>There is tourism…</vt:lpstr>
      <vt:lpstr>There is a good farming…</vt:lpstr>
      <vt:lpstr>Eraclea Square: the first town square</vt:lpstr>
      <vt:lpstr>Square Segni…</vt:lpstr>
      <vt:lpstr>Next to square Segni there is the town hall</vt:lpstr>
      <vt:lpstr>From the Middle Ages developed a small village near the Baronial Castle…</vt:lpstr>
      <vt:lpstr>There are many interesting places around Policoro… </vt:lpstr>
      <vt:lpstr>Maratea…</vt:lpstr>
      <vt:lpstr>Came closer…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POLICORO</dc:title>
  <dc:creator>FABIO</dc:creator>
  <cp:lastModifiedBy>admin</cp:lastModifiedBy>
  <cp:revision>17</cp:revision>
  <dcterms:created xsi:type="dcterms:W3CDTF">2011-12-21T14:59:31Z</dcterms:created>
  <dcterms:modified xsi:type="dcterms:W3CDTF">2013-04-12T15:04:24Z</dcterms:modified>
</cp:coreProperties>
</file>