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09-Sep-13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800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09-Sep-13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800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09-Sep-13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8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09-Sep-13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800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09-Sep-13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8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09-Sep-13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8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09-Sep-13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8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09-Sep-13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8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09-Sep-13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800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09-Sep-13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800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09-Sep-13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8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09-Sep-13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8000">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en.wikipedia.org/wiki/Ankara_Province" TargetMode="Externa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y&#305;ld&#305;zaygen\Desktop\comenius\comenious%20ppt\tuna%20nehri.mp3" TargetMode="External"/><Relationship Id="rId6" Type="http://schemas.openxmlformats.org/officeDocument/2006/relationships/hyperlink" Target="http://en.wikipedia.org/wiki/Ankara" TargetMode="External"/><Relationship Id="rId5" Type="http://schemas.openxmlformats.org/officeDocument/2006/relationships/hyperlink" Target="http://en.wikipedia.org/wiki/Turkey" TargetMode="External"/><Relationship Id="rId4" Type="http://schemas.openxmlformats.org/officeDocument/2006/relationships/hyperlink" Target="http://en.wikipedia.org/wiki/Central_Anatolia_Region,_Turkey"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audio" Target="file:///C:\Users\y&#305;ld&#305;zaygen\Desktop\comenius\comenious%20ppt\tuna%20nehri.mp3" TargetMode="Externa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696200" cy="1524000"/>
          </a:xfrm>
        </p:spPr>
        <p:txBody>
          <a:bodyPr>
            <a:noAutofit/>
          </a:bodyPr>
          <a:lstStyle/>
          <a:p>
            <a:pPr algn="l"/>
            <a:r>
              <a:rPr lang="en-US" sz="1800" b="1" dirty="0" err="1" smtClean="0"/>
              <a:t>Altındağ</a:t>
            </a:r>
            <a:r>
              <a:rPr lang="en-US" sz="1800" dirty="0" smtClean="0"/>
              <a:t> is a metropolitan district of </a:t>
            </a:r>
            <a:r>
              <a:rPr lang="en-US" sz="1800" dirty="0" smtClean="0">
                <a:hlinkClick r:id="rId3" action="ppaction://hlinkfile" tooltip="Ankara Province"/>
              </a:rPr>
              <a:t>Ankara Province</a:t>
            </a:r>
            <a:r>
              <a:rPr lang="en-US" sz="1800" dirty="0" smtClean="0"/>
              <a:t> in the </a:t>
            </a:r>
            <a:r>
              <a:rPr lang="en-US" sz="1800" dirty="0" smtClean="0">
                <a:hlinkClick r:id="rId4" action="ppaction://hlinkfile" tooltip="Central Anatolia Region, Turkey"/>
              </a:rPr>
              <a:t>Central Anatolia</a:t>
            </a:r>
            <a:r>
              <a:rPr lang="en-US" sz="1800" dirty="0" smtClean="0"/>
              <a:t> region of </a:t>
            </a:r>
            <a:r>
              <a:rPr lang="en-US" sz="1800" dirty="0" smtClean="0">
                <a:hlinkClick r:id="rId5" action="ppaction://hlinkfile" tooltip="Turkey"/>
              </a:rPr>
              <a:t>Turkey</a:t>
            </a:r>
            <a:r>
              <a:rPr lang="en-US" sz="1800" dirty="0" smtClean="0"/>
              <a:t>, part of the city of </a:t>
            </a:r>
            <a:r>
              <a:rPr lang="en-US" sz="1800" dirty="0" smtClean="0">
                <a:hlinkClick r:id="rId6" action="ppaction://hlinkfile" tooltip="Ankara"/>
              </a:rPr>
              <a:t>Ankara</a:t>
            </a:r>
            <a:r>
              <a:rPr lang="en-US" sz="1800" dirty="0" smtClean="0"/>
              <a:t>. According to the 2000 census, the population of the district is 407,101, of which 400,023 live in the urban center of </a:t>
            </a:r>
            <a:r>
              <a:rPr lang="en-US" sz="1800" dirty="0" err="1" smtClean="0"/>
              <a:t>Altındağ</a:t>
            </a:r>
            <a:r>
              <a:rPr lang="tr-TR" sz="1800" dirty="0" smtClean="0"/>
              <a:t>. </a:t>
            </a:r>
            <a:r>
              <a:rPr lang="en-US" sz="1800" dirty="0" smtClean="0"/>
              <a:t>The district covers an area of 175 km</a:t>
            </a:r>
            <a:r>
              <a:rPr lang="en-US" sz="1800" baseline="30000" dirty="0" smtClean="0"/>
              <a:t>2</a:t>
            </a:r>
            <a:r>
              <a:rPr lang="en-US" sz="1800" dirty="0" smtClean="0"/>
              <a:t> (68 sq mi), and the average elevation is 850 m (2,789 ft).</a:t>
            </a:r>
            <a:br>
              <a:rPr lang="en-US" sz="1800" dirty="0" smtClean="0"/>
            </a:br>
            <a:endParaRPr lang="tr-TR" sz="1800" dirty="0"/>
          </a:p>
        </p:txBody>
      </p:sp>
      <p:sp>
        <p:nvSpPr>
          <p:cNvPr id="3" name="Subtitle 2"/>
          <p:cNvSpPr>
            <a:spLocks noGrp="1"/>
          </p:cNvSpPr>
          <p:nvPr>
            <p:ph type="subTitle" idx="1"/>
          </p:nvPr>
        </p:nvSpPr>
        <p:spPr/>
        <p:txBody>
          <a:bodyPr/>
          <a:lstStyle/>
          <a:p>
            <a:endParaRPr lang="tr-TR"/>
          </a:p>
        </p:txBody>
      </p:sp>
      <p:pic>
        <p:nvPicPr>
          <p:cNvPr id="14338" name="Picture 2" descr="http://upload.wikimedia.org/wikipedia/commons/thumb/b/b6/Ankara_location_Alt%C4%B1nda%C4%9F.svg/250px-Ankara_location_Alt%C4%B1nda%C4%9F.svg.png"/>
          <p:cNvPicPr>
            <a:picLocks noChangeAspect="1" noChangeArrowheads="1"/>
          </p:cNvPicPr>
          <p:nvPr/>
        </p:nvPicPr>
        <p:blipFill>
          <a:blip r:embed="rId7" cstate="print"/>
          <a:srcRect/>
          <a:stretch>
            <a:fillRect/>
          </a:stretch>
        </p:blipFill>
        <p:spPr bwMode="auto">
          <a:xfrm>
            <a:off x="381000" y="2209800"/>
            <a:ext cx="4261183" cy="3886200"/>
          </a:xfrm>
          <a:prstGeom prst="rect">
            <a:avLst/>
          </a:prstGeom>
          <a:noFill/>
        </p:spPr>
      </p:pic>
      <p:pic>
        <p:nvPicPr>
          <p:cNvPr id="14340" name="Picture 4" descr="http://www.akinsoft.com.tr/webeliza/bayi/harita/ankara.jpg"/>
          <p:cNvPicPr>
            <a:picLocks noChangeAspect="1" noChangeArrowheads="1"/>
          </p:cNvPicPr>
          <p:nvPr/>
        </p:nvPicPr>
        <p:blipFill>
          <a:blip r:embed="rId8" cstate="print"/>
          <a:srcRect/>
          <a:stretch>
            <a:fillRect/>
          </a:stretch>
        </p:blipFill>
        <p:spPr bwMode="auto">
          <a:xfrm>
            <a:off x="4724400" y="2209800"/>
            <a:ext cx="4267200" cy="3916680"/>
          </a:xfrm>
          <a:prstGeom prst="rect">
            <a:avLst/>
          </a:prstGeom>
          <a:noFill/>
        </p:spPr>
      </p:pic>
      <p:pic>
        <p:nvPicPr>
          <p:cNvPr id="8" name="tuna nehri.mp3">
            <a:hlinkClick r:id="" action="ppaction://media"/>
          </p:cNvPr>
          <p:cNvPicPr>
            <a:picLocks noRot="1" noChangeAspect="1"/>
          </p:cNvPicPr>
          <p:nvPr>
            <a:audioFile r:link="rId1"/>
          </p:nvPr>
        </p:nvPicPr>
        <p:blipFill>
          <a:blip r:embed="rId9" cstate="print"/>
          <a:stretch>
            <a:fillRect/>
          </a:stretch>
        </p:blipFill>
        <p:spPr>
          <a:xfrm>
            <a:off x="381000" y="6324600"/>
            <a:ext cx="304800" cy="304800"/>
          </a:xfrm>
          <a:prstGeom prst="rect">
            <a:avLst/>
          </a:prstGeom>
        </p:spPr>
      </p:pic>
    </p:spTree>
  </p:cSld>
  <p:clrMapOvr>
    <a:masterClrMapping/>
  </p:clrMapOvr>
  <p:transition spd="med" advClick="0" advTm="8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3">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22530" name="Picture 2" descr="http://t0.gstatic.com/images?q=tbn:ANd9GcTuG78Sk1TeR-i7sZK8zXDCl4K7bUnI8GkNyd7HkIL9OX_IPNjZ-t_QsUwc"/>
          <p:cNvPicPr>
            <a:picLocks noChangeAspect="1" noChangeArrowheads="1"/>
          </p:cNvPicPr>
          <p:nvPr/>
        </p:nvPicPr>
        <p:blipFill>
          <a:blip r:embed="rId2" cstate="print"/>
          <a:srcRect/>
          <a:stretch>
            <a:fillRect/>
          </a:stretch>
        </p:blipFill>
        <p:spPr bwMode="auto">
          <a:xfrm>
            <a:off x="304800" y="381000"/>
            <a:ext cx="3734193" cy="2797042"/>
          </a:xfrm>
          <a:prstGeom prst="rect">
            <a:avLst/>
          </a:prstGeom>
          <a:noFill/>
        </p:spPr>
      </p:pic>
      <p:pic>
        <p:nvPicPr>
          <p:cNvPr id="22532" name="Picture 4" descr="http://www.yenimakale.com/resimyukle/resimler/ankara_kalesi.jpg"/>
          <p:cNvPicPr>
            <a:picLocks noChangeAspect="1" noChangeArrowheads="1"/>
          </p:cNvPicPr>
          <p:nvPr/>
        </p:nvPicPr>
        <p:blipFill>
          <a:blip r:embed="rId3" cstate="print"/>
          <a:srcRect/>
          <a:stretch>
            <a:fillRect/>
          </a:stretch>
        </p:blipFill>
        <p:spPr bwMode="auto">
          <a:xfrm rot="798876">
            <a:off x="3866172" y="3098488"/>
            <a:ext cx="4762500" cy="3028950"/>
          </a:xfrm>
          <a:prstGeom prst="rect">
            <a:avLst/>
          </a:prstGeom>
          <a:noFill/>
        </p:spPr>
      </p:pic>
    </p:spTree>
  </p:cSld>
  <p:clrMapOvr>
    <a:masterClrMapping/>
  </p:clrMapOvr>
  <p:transition spd="med" advClick="0" advTm="800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23554" name="Picture 2" descr="http://www.inankara.com.tr/uploads/fotoalbum/115.jpg"/>
          <p:cNvPicPr>
            <a:picLocks noChangeAspect="1" noChangeArrowheads="1"/>
          </p:cNvPicPr>
          <p:nvPr/>
        </p:nvPicPr>
        <p:blipFill>
          <a:blip r:embed="rId2" cstate="print"/>
          <a:srcRect/>
          <a:stretch>
            <a:fillRect/>
          </a:stretch>
        </p:blipFill>
        <p:spPr bwMode="auto">
          <a:xfrm>
            <a:off x="457200" y="304800"/>
            <a:ext cx="4724400" cy="3543300"/>
          </a:xfrm>
          <a:prstGeom prst="rect">
            <a:avLst/>
          </a:prstGeom>
          <a:noFill/>
        </p:spPr>
      </p:pic>
      <p:pic>
        <p:nvPicPr>
          <p:cNvPr id="23556" name="Picture 4" descr="http://t2.gstatic.com/images?q=tbn:ANd9GcRVtImo4a6v7xMI9RLiXLDOyjMjyPkONg3eF5Q0yJYhaST59FzHLRgXnnSbIw"/>
          <p:cNvPicPr>
            <a:picLocks noChangeAspect="1" noChangeArrowheads="1"/>
          </p:cNvPicPr>
          <p:nvPr/>
        </p:nvPicPr>
        <p:blipFill>
          <a:blip r:embed="rId3" cstate="print"/>
          <a:srcRect/>
          <a:stretch>
            <a:fillRect/>
          </a:stretch>
        </p:blipFill>
        <p:spPr bwMode="auto">
          <a:xfrm>
            <a:off x="5638800" y="2107284"/>
            <a:ext cx="3048000" cy="4069238"/>
          </a:xfrm>
          <a:prstGeom prst="rect">
            <a:avLst/>
          </a:prstGeom>
          <a:noFill/>
        </p:spPr>
      </p:pic>
    </p:spTree>
  </p:cSld>
  <p:clrMapOvr>
    <a:masterClrMapping/>
  </p:clrMapOvr>
  <p:transition spd="med" advClick="0" advTm="800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24578" name="Picture 2" descr="http://4.bp.blogspot.com/-XzhaXd08sX0/USYlviBuQFI/AAAAAAAAp2E/_r4dCxWi538/s320/karli_altindag_6.jpg"/>
          <p:cNvPicPr>
            <a:picLocks noChangeAspect="1" noChangeArrowheads="1"/>
          </p:cNvPicPr>
          <p:nvPr/>
        </p:nvPicPr>
        <p:blipFill>
          <a:blip r:embed="rId2" cstate="print"/>
          <a:srcRect/>
          <a:stretch>
            <a:fillRect/>
          </a:stretch>
        </p:blipFill>
        <p:spPr bwMode="auto">
          <a:xfrm>
            <a:off x="304800" y="228600"/>
            <a:ext cx="5638800" cy="3753664"/>
          </a:xfrm>
          <a:prstGeom prst="rect">
            <a:avLst/>
          </a:prstGeom>
          <a:noFill/>
        </p:spPr>
      </p:pic>
      <p:pic>
        <p:nvPicPr>
          <p:cNvPr id="24580" name="Picture 4" descr="http://www.ilgazetesi.com.tr/wp-content/uploads/2012/01/Hamamonu-ankara-ev-manzara-sluet-kar-yagis-tarih.jpg"/>
          <p:cNvPicPr>
            <a:picLocks noChangeAspect="1" noChangeArrowheads="1"/>
          </p:cNvPicPr>
          <p:nvPr/>
        </p:nvPicPr>
        <p:blipFill>
          <a:blip r:embed="rId3" cstate="print"/>
          <a:srcRect/>
          <a:stretch>
            <a:fillRect/>
          </a:stretch>
        </p:blipFill>
        <p:spPr bwMode="auto">
          <a:xfrm>
            <a:off x="3733800" y="4114800"/>
            <a:ext cx="4541397" cy="2524126"/>
          </a:xfrm>
          <a:prstGeom prst="rect">
            <a:avLst/>
          </a:prstGeom>
          <a:noFill/>
        </p:spPr>
      </p:pic>
    </p:spTree>
  </p:cSld>
  <p:clrMapOvr>
    <a:masterClrMapping/>
  </p:clrMapOvr>
  <p:transition spd="med" advClick="0" advTm="8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25602" name="Picture 2" descr="http://www.inankara.com.tr/uploads/fotoalbum/706.jpg"/>
          <p:cNvPicPr>
            <a:picLocks noChangeAspect="1" noChangeArrowheads="1"/>
          </p:cNvPicPr>
          <p:nvPr/>
        </p:nvPicPr>
        <p:blipFill>
          <a:blip r:embed="rId2" cstate="print"/>
          <a:srcRect/>
          <a:stretch>
            <a:fillRect/>
          </a:stretch>
        </p:blipFill>
        <p:spPr bwMode="auto">
          <a:xfrm>
            <a:off x="304800" y="381000"/>
            <a:ext cx="4724400" cy="3543300"/>
          </a:xfrm>
          <a:prstGeom prst="rect">
            <a:avLst/>
          </a:prstGeom>
          <a:noFill/>
        </p:spPr>
      </p:pic>
      <p:pic>
        <p:nvPicPr>
          <p:cNvPr id="25604" name="Picture 4" descr="http://www.ilgazetesi.com.tr/wp-content/uploads/2012/01/%C3%A7ankaya-k%C3%B6%C5%9Fk1.jpg"/>
          <p:cNvPicPr>
            <a:picLocks noChangeAspect="1" noChangeArrowheads="1"/>
          </p:cNvPicPr>
          <p:nvPr/>
        </p:nvPicPr>
        <p:blipFill>
          <a:blip r:embed="rId3" cstate="print"/>
          <a:srcRect/>
          <a:stretch>
            <a:fillRect/>
          </a:stretch>
        </p:blipFill>
        <p:spPr bwMode="auto">
          <a:xfrm>
            <a:off x="4343400" y="4038600"/>
            <a:ext cx="4000500" cy="2667001"/>
          </a:xfrm>
          <a:prstGeom prst="rect">
            <a:avLst/>
          </a:prstGeom>
          <a:noFill/>
        </p:spPr>
      </p:pic>
    </p:spTree>
  </p:cSld>
  <p:clrMapOvr>
    <a:masterClrMapping/>
  </p:clrMapOvr>
  <p:transition spd="med" advClick="0" advTm="800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tr-TR" dirty="0"/>
          </a:p>
        </p:txBody>
      </p:sp>
      <p:sp>
        <p:nvSpPr>
          <p:cNvPr id="3" name="Subtitle 2"/>
          <p:cNvSpPr>
            <a:spLocks noGrp="1"/>
          </p:cNvSpPr>
          <p:nvPr>
            <p:ph type="subTitle" idx="1"/>
          </p:nvPr>
        </p:nvSpPr>
        <p:spPr/>
        <p:txBody>
          <a:bodyPr/>
          <a:lstStyle/>
          <a:p>
            <a:endParaRPr lang="tr-TR" dirty="0"/>
          </a:p>
        </p:txBody>
      </p:sp>
      <p:pic>
        <p:nvPicPr>
          <p:cNvPr id="1026" name="Picture 2" descr="http://altindag.neredekal.com/res/subspot/spot_altindag_23174006_ba6.jpg"/>
          <p:cNvPicPr>
            <a:picLocks noChangeAspect="1" noChangeArrowheads="1"/>
          </p:cNvPicPr>
          <p:nvPr/>
        </p:nvPicPr>
        <p:blipFill>
          <a:blip r:embed="rId2" cstate="print"/>
          <a:srcRect/>
          <a:stretch>
            <a:fillRect/>
          </a:stretch>
        </p:blipFill>
        <p:spPr bwMode="auto">
          <a:xfrm rot="20919059">
            <a:off x="468834" y="1211101"/>
            <a:ext cx="4854917" cy="2923985"/>
          </a:xfrm>
          <a:prstGeom prst="rect">
            <a:avLst/>
          </a:prstGeom>
          <a:noFill/>
        </p:spPr>
      </p:pic>
      <p:pic>
        <p:nvPicPr>
          <p:cNvPr id="1028" name="Picture 4" descr="http://altindag.neredekal.com/res/subspot/spot_altindag_23174250_asp.jpg"/>
          <p:cNvPicPr>
            <a:picLocks noChangeAspect="1" noChangeArrowheads="1"/>
          </p:cNvPicPr>
          <p:nvPr/>
        </p:nvPicPr>
        <p:blipFill>
          <a:blip r:embed="rId3" cstate="print"/>
          <a:srcRect/>
          <a:stretch>
            <a:fillRect/>
          </a:stretch>
        </p:blipFill>
        <p:spPr bwMode="auto">
          <a:xfrm>
            <a:off x="4114800" y="3886200"/>
            <a:ext cx="4681265" cy="2819400"/>
          </a:xfrm>
          <a:prstGeom prst="rect">
            <a:avLst/>
          </a:prstGeom>
          <a:noFill/>
        </p:spPr>
      </p:pic>
    </p:spTree>
  </p:cSld>
  <p:clrMapOvr>
    <a:masterClrMapping/>
  </p:clrMapOvr>
  <p:transition spd="med" advClick="0" advTm="800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15362" name="Picture 2" descr="http://www.ankaragezilecekyerler.com/Photos/ALTINDAG10.jpg"/>
          <p:cNvPicPr>
            <a:picLocks noChangeAspect="1" noChangeArrowheads="1"/>
          </p:cNvPicPr>
          <p:nvPr/>
        </p:nvPicPr>
        <p:blipFill>
          <a:blip r:embed="rId2" cstate="print"/>
          <a:srcRect/>
          <a:stretch>
            <a:fillRect/>
          </a:stretch>
        </p:blipFill>
        <p:spPr bwMode="auto">
          <a:xfrm rot="20789626">
            <a:off x="4979949" y="2774840"/>
            <a:ext cx="3878031" cy="2908523"/>
          </a:xfrm>
          <a:prstGeom prst="rect">
            <a:avLst/>
          </a:prstGeom>
          <a:noFill/>
        </p:spPr>
      </p:pic>
      <p:pic>
        <p:nvPicPr>
          <p:cNvPr id="15364" name="Picture 4" descr="http://www.altindag.bel.tr/Reshims/FotoAlbum/altindag3katbuyudu2.jpg"/>
          <p:cNvPicPr>
            <a:picLocks noChangeAspect="1" noChangeArrowheads="1"/>
          </p:cNvPicPr>
          <p:nvPr/>
        </p:nvPicPr>
        <p:blipFill>
          <a:blip r:embed="rId3" cstate="print"/>
          <a:srcRect/>
          <a:stretch>
            <a:fillRect/>
          </a:stretch>
        </p:blipFill>
        <p:spPr bwMode="auto">
          <a:xfrm>
            <a:off x="304800" y="3505200"/>
            <a:ext cx="4359451" cy="2895600"/>
          </a:xfrm>
          <a:prstGeom prst="rect">
            <a:avLst/>
          </a:prstGeom>
          <a:noFill/>
        </p:spPr>
      </p:pic>
      <p:pic>
        <p:nvPicPr>
          <p:cNvPr id="15366" name="Picture 6" descr="http://www.altindag.bel.tr/Reshims/Haber/karli_altindag_1.jpg"/>
          <p:cNvPicPr>
            <a:picLocks noChangeAspect="1" noChangeArrowheads="1"/>
          </p:cNvPicPr>
          <p:nvPr/>
        </p:nvPicPr>
        <p:blipFill>
          <a:blip r:embed="rId4" cstate="print"/>
          <a:srcRect/>
          <a:stretch>
            <a:fillRect/>
          </a:stretch>
        </p:blipFill>
        <p:spPr bwMode="auto">
          <a:xfrm>
            <a:off x="1143000" y="0"/>
            <a:ext cx="4572000" cy="3036777"/>
          </a:xfrm>
          <a:prstGeom prst="rect">
            <a:avLst/>
          </a:prstGeom>
          <a:noFill/>
        </p:spPr>
      </p:pic>
    </p:spTree>
  </p:cSld>
  <p:clrMapOvr>
    <a:masterClrMapping/>
  </p:clrMapOvr>
  <p:transition spd="med" advClick="0" advTm="8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   </a:t>
            </a:r>
            <a:endParaRPr lang="tr-TR" dirty="0"/>
          </a:p>
        </p:txBody>
      </p:sp>
      <p:sp>
        <p:nvSpPr>
          <p:cNvPr id="3" name="Content Placeholder 2"/>
          <p:cNvSpPr>
            <a:spLocks noGrp="1"/>
          </p:cNvSpPr>
          <p:nvPr>
            <p:ph idx="1"/>
          </p:nvPr>
        </p:nvSpPr>
        <p:spPr/>
        <p:txBody>
          <a:bodyPr/>
          <a:lstStyle/>
          <a:p>
            <a:endParaRPr lang="tr-TR" dirty="0"/>
          </a:p>
        </p:txBody>
      </p:sp>
      <p:pic>
        <p:nvPicPr>
          <p:cNvPr id="16386" name="Picture 2" descr="http://t0.gstatic.com/images?q=tbn:ANd9GcQJAiqKZsSJ-uiCkATj5vmusakiNHDA2O3U70U1cYL5hSX5TLiN_hgjFfWc7Q"/>
          <p:cNvPicPr>
            <a:picLocks noChangeAspect="1" noChangeArrowheads="1"/>
          </p:cNvPicPr>
          <p:nvPr/>
        </p:nvPicPr>
        <p:blipFill>
          <a:blip r:embed="rId2" cstate="print"/>
          <a:srcRect/>
          <a:stretch>
            <a:fillRect/>
          </a:stretch>
        </p:blipFill>
        <p:spPr bwMode="auto">
          <a:xfrm>
            <a:off x="304800" y="381000"/>
            <a:ext cx="4468657" cy="3067051"/>
          </a:xfrm>
          <a:prstGeom prst="rect">
            <a:avLst/>
          </a:prstGeom>
          <a:noFill/>
        </p:spPr>
      </p:pic>
      <p:pic>
        <p:nvPicPr>
          <p:cNvPr id="16388" name="Picture 4" descr="http://www.ankarahaberleri.net/images/haberler/hamamonu-shopping-fest.jpg"/>
          <p:cNvPicPr>
            <a:picLocks noChangeAspect="1" noChangeArrowheads="1"/>
          </p:cNvPicPr>
          <p:nvPr/>
        </p:nvPicPr>
        <p:blipFill>
          <a:blip r:embed="rId3" cstate="print"/>
          <a:srcRect/>
          <a:stretch>
            <a:fillRect/>
          </a:stretch>
        </p:blipFill>
        <p:spPr bwMode="auto">
          <a:xfrm rot="942998">
            <a:off x="4816774" y="3011331"/>
            <a:ext cx="4038600" cy="2688435"/>
          </a:xfrm>
          <a:prstGeom prst="rect">
            <a:avLst/>
          </a:prstGeom>
          <a:noFill/>
        </p:spPr>
      </p:pic>
      <p:pic>
        <p:nvPicPr>
          <p:cNvPr id="16390" name="Picture 6" descr="http://www.businessankara.com/wp-content/uploads/2011/11/firin-sokak-hamamonu.jpg"/>
          <p:cNvPicPr>
            <a:picLocks noChangeAspect="1" noChangeArrowheads="1"/>
          </p:cNvPicPr>
          <p:nvPr/>
        </p:nvPicPr>
        <p:blipFill>
          <a:blip r:embed="rId4" cstate="print"/>
          <a:srcRect/>
          <a:stretch>
            <a:fillRect/>
          </a:stretch>
        </p:blipFill>
        <p:spPr bwMode="auto">
          <a:xfrm>
            <a:off x="381000" y="3581400"/>
            <a:ext cx="4046980" cy="3067051"/>
          </a:xfrm>
          <a:prstGeom prst="rect">
            <a:avLst/>
          </a:prstGeom>
          <a:noFill/>
        </p:spPr>
      </p:pic>
    </p:spTree>
  </p:cSld>
  <p:clrMapOvr>
    <a:masterClrMapping/>
  </p:clrMapOvr>
  <p:transition spd="med" advClick="0" advTm="8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17410" name="Picture 2" descr="http://img03.imgfotokritik.com/fk_new/big/1/2/6/126264/2765109-hamamonu-2012.jpg"/>
          <p:cNvPicPr>
            <a:picLocks noChangeAspect="1" noChangeArrowheads="1"/>
          </p:cNvPicPr>
          <p:nvPr/>
        </p:nvPicPr>
        <p:blipFill>
          <a:blip r:embed="rId2" cstate="print"/>
          <a:srcRect/>
          <a:stretch>
            <a:fillRect/>
          </a:stretch>
        </p:blipFill>
        <p:spPr bwMode="auto">
          <a:xfrm>
            <a:off x="228600" y="304800"/>
            <a:ext cx="8505825" cy="3267075"/>
          </a:xfrm>
          <a:prstGeom prst="rect">
            <a:avLst/>
          </a:prstGeom>
          <a:noFill/>
        </p:spPr>
      </p:pic>
      <p:pic>
        <p:nvPicPr>
          <p:cNvPr id="17412" name="Picture 4" descr="http://img01.imgfotokritik.com/fk_new/big/2/8/7/287785/2627307-hamamonu-evleri.jpg"/>
          <p:cNvPicPr>
            <a:picLocks noChangeAspect="1" noChangeArrowheads="1"/>
          </p:cNvPicPr>
          <p:nvPr/>
        </p:nvPicPr>
        <p:blipFill>
          <a:blip r:embed="rId3" cstate="print"/>
          <a:srcRect/>
          <a:stretch>
            <a:fillRect/>
          </a:stretch>
        </p:blipFill>
        <p:spPr bwMode="auto">
          <a:xfrm>
            <a:off x="304800" y="3733800"/>
            <a:ext cx="4648200" cy="2698130"/>
          </a:xfrm>
          <a:prstGeom prst="rect">
            <a:avLst/>
          </a:prstGeom>
          <a:noFill/>
        </p:spPr>
      </p:pic>
      <p:pic>
        <p:nvPicPr>
          <p:cNvPr id="17414" name="Picture 6" descr="http://www.ilgazetesi.com.tr/wp-content/uploads/2011/10/hamamonu.jpg"/>
          <p:cNvPicPr>
            <a:picLocks noChangeAspect="1" noChangeArrowheads="1"/>
          </p:cNvPicPr>
          <p:nvPr/>
        </p:nvPicPr>
        <p:blipFill>
          <a:blip r:embed="rId4" cstate="print"/>
          <a:srcRect/>
          <a:stretch>
            <a:fillRect/>
          </a:stretch>
        </p:blipFill>
        <p:spPr bwMode="auto">
          <a:xfrm>
            <a:off x="5486400" y="4038600"/>
            <a:ext cx="3448706" cy="2286000"/>
          </a:xfrm>
          <a:prstGeom prst="rect">
            <a:avLst/>
          </a:prstGeom>
          <a:noFill/>
        </p:spPr>
      </p:pic>
    </p:spTree>
  </p:cSld>
  <p:clrMapOvr>
    <a:masterClrMapping/>
  </p:clrMapOvr>
  <p:transition spd="med" advClick="0" advTm="8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18434" name="Picture 2" descr="http://www.kobipostasi.net/wp-content/uploads/2011/08/hamam%C3%B6n%C3%BC.jpg"/>
          <p:cNvPicPr>
            <a:picLocks noChangeAspect="1" noChangeArrowheads="1"/>
          </p:cNvPicPr>
          <p:nvPr/>
        </p:nvPicPr>
        <p:blipFill>
          <a:blip r:embed="rId2" cstate="print"/>
          <a:srcRect/>
          <a:stretch>
            <a:fillRect/>
          </a:stretch>
        </p:blipFill>
        <p:spPr bwMode="auto">
          <a:xfrm rot="20812685">
            <a:off x="1552144" y="537748"/>
            <a:ext cx="5064514" cy="2844314"/>
          </a:xfrm>
          <a:prstGeom prst="rect">
            <a:avLst/>
          </a:prstGeom>
          <a:noFill/>
        </p:spPr>
      </p:pic>
      <p:pic>
        <p:nvPicPr>
          <p:cNvPr id="18438" name="Picture 6" descr="http://www.kirmizibeyazgazetesi.com/haber_resim/Hamam%C3%B6n%C3%BC%2013.jpg"/>
          <p:cNvPicPr>
            <a:picLocks noChangeAspect="1" noChangeArrowheads="1"/>
          </p:cNvPicPr>
          <p:nvPr/>
        </p:nvPicPr>
        <p:blipFill>
          <a:blip r:embed="rId3" cstate="print"/>
          <a:srcRect/>
          <a:stretch>
            <a:fillRect/>
          </a:stretch>
        </p:blipFill>
        <p:spPr bwMode="auto">
          <a:xfrm>
            <a:off x="4800600" y="3429000"/>
            <a:ext cx="3962400" cy="2773681"/>
          </a:xfrm>
          <a:prstGeom prst="rect">
            <a:avLst/>
          </a:prstGeom>
          <a:noFill/>
        </p:spPr>
      </p:pic>
      <p:pic>
        <p:nvPicPr>
          <p:cNvPr id="18440" name="Picture 8" descr="http://www.altindag.bel.tr/Reshims/Haber/hmmonu_iftar_1.jpg"/>
          <p:cNvPicPr>
            <a:picLocks noChangeAspect="1" noChangeArrowheads="1"/>
          </p:cNvPicPr>
          <p:nvPr/>
        </p:nvPicPr>
        <p:blipFill>
          <a:blip r:embed="rId4" cstate="print"/>
          <a:srcRect/>
          <a:stretch>
            <a:fillRect/>
          </a:stretch>
        </p:blipFill>
        <p:spPr bwMode="auto">
          <a:xfrm>
            <a:off x="609600" y="3966215"/>
            <a:ext cx="3886200" cy="2586985"/>
          </a:xfrm>
          <a:prstGeom prst="rect">
            <a:avLst/>
          </a:prstGeom>
          <a:noFill/>
        </p:spPr>
      </p:pic>
    </p:spTree>
  </p:cSld>
  <p:clrMapOvr>
    <a:masterClrMapping/>
  </p:clrMapOvr>
  <p:transition spd="med" advClick="0" advTm="8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19458" name="Picture 2" descr="http://t0.gstatic.com/images?q=tbn:ANd9GcQJAiqKZsSJ-uiCkATj5vmusakiNHDA2O3U70U1cYL5hSX5TLiN_hgjFfWc7Q"/>
          <p:cNvPicPr>
            <a:picLocks noChangeAspect="1" noChangeArrowheads="1"/>
          </p:cNvPicPr>
          <p:nvPr/>
        </p:nvPicPr>
        <p:blipFill>
          <a:blip r:embed="rId2" cstate="print"/>
          <a:srcRect/>
          <a:stretch>
            <a:fillRect/>
          </a:stretch>
        </p:blipFill>
        <p:spPr bwMode="auto">
          <a:xfrm>
            <a:off x="609600" y="304800"/>
            <a:ext cx="4648200" cy="3190279"/>
          </a:xfrm>
          <a:prstGeom prst="rect">
            <a:avLst/>
          </a:prstGeom>
          <a:noFill/>
        </p:spPr>
      </p:pic>
      <p:pic>
        <p:nvPicPr>
          <p:cNvPr id="19460" name="Picture 4" descr="http://24saatgazetesi.com/images_up/alt%C4%B1nda%C4%9F(4).jpg"/>
          <p:cNvPicPr>
            <a:picLocks noChangeAspect="1" noChangeArrowheads="1"/>
          </p:cNvPicPr>
          <p:nvPr/>
        </p:nvPicPr>
        <p:blipFill>
          <a:blip r:embed="rId3" cstate="print"/>
          <a:srcRect/>
          <a:stretch>
            <a:fillRect/>
          </a:stretch>
        </p:blipFill>
        <p:spPr bwMode="auto">
          <a:xfrm>
            <a:off x="4038600" y="3581400"/>
            <a:ext cx="4419600" cy="3025676"/>
          </a:xfrm>
          <a:prstGeom prst="rect">
            <a:avLst/>
          </a:prstGeom>
          <a:noFill/>
        </p:spPr>
      </p:pic>
    </p:spTree>
  </p:cSld>
  <p:clrMapOvr>
    <a:masterClrMapping/>
  </p:clrMapOvr>
  <p:transition spd="med" advClick="0" advTm="8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20482" name="Picture 2" descr="http://www.ankara.gov.tr/images%5Cankara_kalesi..jpg"/>
          <p:cNvPicPr>
            <a:picLocks noChangeAspect="1" noChangeArrowheads="1"/>
          </p:cNvPicPr>
          <p:nvPr/>
        </p:nvPicPr>
        <p:blipFill>
          <a:blip r:embed="rId3" cstate="print"/>
          <a:srcRect/>
          <a:stretch>
            <a:fillRect/>
          </a:stretch>
        </p:blipFill>
        <p:spPr bwMode="auto">
          <a:xfrm>
            <a:off x="228600" y="304800"/>
            <a:ext cx="4648200" cy="4671558"/>
          </a:xfrm>
          <a:prstGeom prst="rect">
            <a:avLst/>
          </a:prstGeom>
          <a:noFill/>
        </p:spPr>
      </p:pic>
      <p:pic>
        <p:nvPicPr>
          <p:cNvPr id="20484" name="Picture 4" descr="http://www.bilgiufku.com/wp-content/uploads/ankara-kalesi.jpg"/>
          <p:cNvPicPr>
            <a:picLocks noChangeAspect="1" noChangeArrowheads="1"/>
          </p:cNvPicPr>
          <p:nvPr/>
        </p:nvPicPr>
        <p:blipFill>
          <a:blip r:embed="rId4" cstate="print"/>
          <a:srcRect/>
          <a:stretch>
            <a:fillRect/>
          </a:stretch>
        </p:blipFill>
        <p:spPr bwMode="auto">
          <a:xfrm>
            <a:off x="4953000" y="2667000"/>
            <a:ext cx="3839308" cy="2743200"/>
          </a:xfrm>
          <a:prstGeom prst="rect">
            <a:avLst/>
          </a:prstGeom>
          <a:noFill/>
        </p:spPr>
      </p:pic>
      <p:pic>
        <p:nvPicPr>
          <p:cNvPr id="6" name="tuna nehri.mp3">
            <a:hlinkClick r:id="" action="ppaction://media"/>
          </p:cNvPr>
          <p:cNvPicPr>
            <a:picLocks noGrp="1" noRot="1" noChangeAspect="1"/>
          </p:cNvPicPr>
          <p:nvPr>
            <p:ph idx="1"/>
            <a:audioFile r:link="rId1"/>
          </p:nvPr>
        </p:nvPicPr>
        <p:blipFill>
          <a:blip r:embed="rId5" cstate="print"/>
          <a:stretch>
            <a:fillRect/>
          </a:stretch>
        </p:blipFill>
        <p:spPr>
          <a:xfrm>
            <a:off x="304800" y="6019800"/>
            <a:ext cx="304800" cy="304800"/>
          </a:xfrm>
          <a:prstGeom prst="rect">
            <a:avLst/>
          </a:prstGeom>
        </p:spPr>
      </p:pic>
    </p:spTree>
  </p:cSld>
  <p:clrMapOvr>
    <a:masterClrMapping/>
  </p:clrMapOvr>
  <p:transition spd="med" advClick="0" advTm="8000">
    <p:wipe dir="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21506" name="Picture 2" descr="Ankara Kalesi 17,Ankara Kalesi,Ankara Kalesi resimleri,Ankara Kalesi"/>
          <p:cNvPicPr>
            <a:picLocks noChangeAspect="1" noChangeArrowheads="1"/>
          </p:cNvPicPr>
          <p:nvPr/>
        </p:nvPicPr>
        <p:blipFill>
          <a:blip r:embed="rId2" cstate="print"/>
          <a:srcRect/>
          <a:stretch>
            <a:fillRect/>
          </a:stretch>
        </p:blipFill>
        <p:spPr bwMode="auto">
          <a:xfrm>
            <a:off x="228600" y="0"/>
            <a:ext cx="8530209" cy="3886200"/>
          </a:xfrm>
          <a:prstGeom prst="rect">
            <a:avLst/>
          </a:prstGeom>
          <a:noFill/>
        </p:spPr>
      </p:pic>
      <p:pic>
        <p:nvPicPr>
          <p:cNvPr id="21508" name="Picture 4" descr="ANKARA KALESI - Kale, Ankara"/>
          <p:cNvPicPr>
            <a:picLocks noChangeAspect="1" noChangeArrowheads="1"/>
          </p:cNvPicPr>
          <p:nvPr/>
        </p:nvPicPr>
        <p:blipFill>
          <a:blip r:embed="rId3" cstate="print"/>
          <a:srcRect/>
          <a:stretch>
            <a:fillRect/>
          </a:stretch>
        </p:blipFill>
        <p:spPr bwMode="auto">
          <a:xfrm>
            <a:off x="914400" y="3962400"/>
            <a:ext cx="4876800" cy="2643665"/>
          </a:xfrm>
          <a:prstGeom prst="rect">
            <a:avLst/>
          </a:prstGeom>
          <a:noFill/>
        </p:spPr>
      </p:pic>
    </p:spTree>
  </p:cSld>
  <p:clrMapOvr>
    <a:masterClrMapping/>
  </p:clrMapOvr>
  <p:transition spd="med" advClick="0" advTm="8000">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56</Words>
  <Application>Microsoft Office PowerPoint</Application>
  <PresentationFormat>On-screen Show (4:3)</PresentationFormat>
  <Paragraphs>2</Paragraphs>
  <Slides>13</Slides>
  <Notes>0</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Altındağ is a metropolitan district of Ankara Province in the Central Anatolia region of Turkey, part of the city of Ankara. According to the 2000 census, the population of the district is 407,101, of which 400,023 live in the urban center of Altındağ. The district covers an area of 175 km2 (68 sq mi), and the average elevation is 850 m (2,789 ft).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Altındağ is a metropolitan district of Ankara Province in the Central Anatolia region of Turkey, part of the city of Ankara. According to the 2000 census, the population of the district is 407,101, of which 400,023 live in the urban center of Altındağ.[3][4] The district covers an area of 175 km2 (68 sq mi),[5] and the average elevation is 850 m (2,789 ft).</dc:title>
  <dc:creator>yıldızaygen</dc:creator>
  <cp:lastModifiedBy>admin</cp:lastModifiedBy>
  <cp:revision>12</cp:revision>
  <dcterms:created xsi:type="dcterms:W3CDTF">2006-08-16T00:00:00Z</dcterms:created>
  <dcterms:modified xsi:type="dcterms:W3CDTF">2013-09-09T13:51:02Z</dcterms:modified>
</cp:coreProperties>
</file>