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C92B9C-01B6-4B23-B398-5AB404715F40}" type="datetimeFigureOut">
              <a:rPr lang="tr-TR" smtClean="0"/>
              <a:pPr/>
              <a:t>06.09.2013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E370FF-3B1F-470F-814C-3B7C3C03B0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>
    <p:pu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y&#305;ld&#305;zaygen\Desktop\cahit_berkay_selvi_boylum_al_yazmalim._fon_muzi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458200" cy="1778496"/>
          </a:xfrm>
        </p:spPr>
        <p:txBody>
          <a:bodyPr>
            <a:noAutofit/>
          </a:bodyPr>
          <a:lstStyle/>
          <a:p>
            <a:r>
              <a:rPr lang="tr-TR" sz="8800" dirty="0" smtClean="0">
                <a:latin typeface="Algerian" pitchFamily="82" charset="0"/>
              </a:rPr>
              <a:t>    </a:t>
            </a:r>
          </a:p>
          <a:p>
            <a:endParaRPr lang="tr-TR" sz="8800" dirty="0" smtClean="0">
              <a:latin typeface="Algerian" pitchFamily="82" charset="0"/>
            </a:endParaRPr>
          </a:p>
          <a:p>
            <a:endParaRPr lang="tr-TR" sz="8800" dirty="0" smtClean="0">
              <a:latin typeface="Algerian" pitchFamily="82" charset="0"/>
            </a:endParaRPr>
          </a:p>
          <a:p>
            <a:endParaRPr lang="tr-TR" sz="8800" dirty="0" smtClean="0">
              <a:latin typeface="Algerian" pitchFamily="82" charset="0"/>
            </a:endParaRPr>
          </a:p>
          <a:p>
            <a:endParaRPr lang="tr-TR" sz="8800" dirty="0" smtClean="0">
              <a:latin typeface="Algerian" pitchFamily="82" charset="0"/>
            </a:endParaRPr>
          </a:p>
          <a:p>
            <a:r>
              <a:rPr lang="tr-TR" sz="5400" dirty="0" smtClean="0">
                <a:latin typeface="Algerian" pitchFamily="82" charset="0"/>
              </a:rPr>
              <a:t>ANALYZING TAP WATER </a:t>
            </a:r>
          </a:p>
          <a:p>
            <a:endParaRPr lang="tr-TR" sz="4400" dirty="0" smtClean="0">
              <a:latin typeface="Algerian" pitchFamily="82" charset="0"/>
            </a:endParaRPr>
          </a:p>
          <a:p>
            <a:r>
              <a:rPr lang="tr-TR" sz="4400" dirty="0" smtClean="0">
                <a:latin typeface="Algerian" pitchFamily="82" charset="0"/>
              </a:rPr>
              <a:t>“FOR A DROP OF CLEAR WATER”</a:t>
            </a:r>
          </a:p>
        </p:txBody>
      </p:sp>
      <p:pic>
        <p:nvPicPr>
          <p:cNvPr id="4" name="cahit_berkay_selvi_boylum_al_yazmalim._fon_muz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49411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ıldızaygen\Desktop\ph deneyi\IMG_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4572000" cy="3414889"/>
          </a:xfrm>
          <a:prstGeom prst="rect">
            <a:avLst/>
          </a:prstGeom>
          <a:noFill/>
        </p:spPr>
      </p:pic>
      <p:pic>
        <p:nvPicPr>
          <p:cNvPr id="9219" name="Picture 3" descr="C:\Users\yıldızaygen\Desktop\ph deneyi\IMG_4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9000"/>
            <a:ext cx="4572001" cy="34148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-32985"/>
          <a:ext cx="7344815" cy="6858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68963"/>
                <a:gridCol w="1468963"/>
                <a:gridCol w="1468963"/>
                <a:gridCol w="1468963"/>
                <a:gridCol w="1468963"/>
              </a:tblGrid>
              <a:tr h="577112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ANKARA İÇME SUYU GÜNLÜK ORTALAMA DEĞERLERİ </a:t>
                      </a:r>
                      <a:br>
                        <a:rPr lang="tr-TR" dirty="0" smtClean="0"/>
                      </a:br>
                      <a:r>
                        <a:rPr lang="tr-TR" dirty="0" smtClean="0"/>
                        <a:t>     04.04.2013 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851927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Parametre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Analiz Sonucu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EPA'ca</a:t>
                      </a:r>
                      <a:r>
                        <a:rPr lang="tr-TR" sz="1400" dirty="0" smtClean="0"/>
                        <a:t> izin verilebilir değer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TS 266'ca izin verilebilir değer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Sağ.Bak.İnsani Tüketim Amaçlı Sular Yönetmelik Değerleri</a:t>
                      </a:r>
                      <a:endParaRPr lang="tr-TR" sz="1400" dirty="0"/>
                    </a:p>
                  </a:txBody>
                  <a:tcPr/>
                </a:tc>
              </a:tr>
              <a:tr h="4671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Bulanıklık (NTU Birimi)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0,40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1,0</a:t>
                      </a:r>
                      <a:endParaRPr lang="tr-TR" sz="1400" dirty="0"/>
                    </a:p>
                  </a:txBody>
                  <a:tcPr/>
                </a:tc>
              </a:tr>
              <a:tr h="27481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Koku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YOK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YOK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YOK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YOK</a:t>
                      </a:r>
                      <a:endParaRPr lang="tr-TR" sz="1400" dirty="0"/>
                    </a:p>
                  </a:txBody>
                  <a:tcPr/>
                </a:tc>
              </a:tr>
              <a:tr h="27481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Bakiye Klor(mg/l)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0,8-1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Uç nokta da 0,5</a:t>
                      </a:r>
                      <a:endParaRPr lang="tr-TR" sz="1400" dirty="0"/>
                    </a:p>
                  </a:txBody>
                  <a:tcPr/>
                </a:tc>
              </a:tr>
              <a:tr h="4671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İletkenlik </a:t>
                      </a:r>
                      <a:r>
                        <a:rPr lang="el-GR" sz="1400" dirty="0" smtClean="0"/>
                        <a:t>γ=(25</a:t>
                      </a:r>
                      <a:r>
                        <a:rPr lang="tr-TR" sz="1400" baseline="30000" dirty="0" err="1" smtClean="0"/>
                        <a:t>o</a:t>
                      </a:r>
                      <a:r>
                        <a:rPr lang="tr-TR" sz="1400" dirty="0" err="1" smtClean="0"/>
                        <a:t>C</a:t>
                      </a:r>
                      <a:r>
                        <a:rPr lang="tr-TR" sz="1400" dirty="0" smtClean="0"/>
                        <a:t>,</a:t>
                      </a:r>
                      <a:r>
                        <a:rPr lang="tr-TR" sz="1400" dirty="0" err="1" smtClean="0"/>
                        <a:t>mS</a:t>
                      </a:r>
                      <a:r>
                        <a:rPr lang="tr-TR" sz="1400" dirty="0" smtClean="0"/>
                        <a:t>/m)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20,7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250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250</a:t>
                      </a:r>
                      <a:endParaRPr lang="tr-TR" sz="1400" dirty="0"/>
                    </a:p>
                  </a:txBody>
                  <a:tcPr/>
                </a:tc>
              </a:tr>
              <a:tr h="27481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Amonyum(mg/l)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&lt;0,06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&lt;1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0,5</a:t>
                      </a:r>
                      <a:endParaRPr lang="tr-TR" sz="1400" dirty="0"/>
                    </a:p>
                  </a:txBody>
                  <a:tcPr/>
                </a:tc>
              </a:tr>
              <a:tr h="274815">
                <a:tc>
                  <a:txBody>
                    <a:bodyPr/>
                    <a:lstStyle/>
                    <a:p>
                      <a:r>
                        <a:rPr lang="tr-TR" sz="1400" dirty="0" err="1" smtClean="0"/>
                        <a:t>Nitrit</a:t>
                      </a:r>
                      <a:r>
                        <a:rPr lang="tr-TR" sz="1400" dirty="0" smtClean="0"/>
                        <a:t>(mg/l)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&lt;0,006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0,5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0,1</a:t>
                      </a:r>
                      <a:endParaRPr lang="tr-TR" sz="1400" dirty="0"/>
                    </a:p>
                  </a:txBody>
                  <a:tcPr/>
                </a:tc>
              </a:tr>
              <a:tr h="4671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Sülfat ( mg / l 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26,2 (İVEDİK ARITMA)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250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250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250</a:t>
                      </a:r>
                      <a:endParaRPr lang="tr-TR" sz="1400" dirty="0"/>
                    </a:p>
                  </a:txBody>
                  <a:tcPr/>
                </a:tc>
              </a:tr>
              <a:tr h="27481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Demir ( µg / l 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79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200</a:t>
                      </a:r>
                      <a:endParaRPr lang="tr-TR" sz="1400" dirty="0"/>
                    </a:p>
                  </a:txBody>
                  <a:tcPr/>
                </a:tc>
              </a:tr>
              <a:tr h="4671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Alüminyum ( µg / l 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89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200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200</a:t>
                      </a:r>
                      <a:endParaRPr lang="tr-TR" sz="1400" dirty="0"/>
                    </a:p>
                  </a:txBody>
                  <a:tcPr/>
                </a:tc>
              </a:tr>
              <a:tr h="851927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Bakteri Sayısı</a:t>
                      </a:r>
                      <a:endParaRPr lang="tr-T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sz="1400" dirty="0" smtClean="0"/>
                        <a:t>100 </a:t>
                      </a:r>
                      <a:r>
                        <a:rPr lang="tr-TR" sz="1400" dirty="0" err="1" smtClean="0"/>
                        <a:t>cc</a:t>
                      </a:r>
                      <a:r>
                        <a:rPr lang="tr-TR" sz="1400" dirty="0" smtClean="0"/>
                        <a:t> deki Toplam </a:t>
                      </a:r>
                      <a:r>
                        <a:rPr lang="tr-TR" sz="1400" dirty="0" err="1" smtClean="0"/>
                        <a:t>Koliform</a:t>
                      </a:r>
                      <a:r>
                        <a:rPr lang="tr-TR" sz="1400" dirty="0" smtClean="0"/>
                        <a:t> Bakteri Sayısı</a:t>
                      </a:r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0,0</a:t>
                      </a:r>
                      <a:endParaRPr lang="tr-T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 smtClean="0"/>
                        <a:t>100 cc deki Toplam E-coli Bakteri Sayısı</a:t>
                      </a:r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0,0</a:t>
                      </a:r>
                      <a:endParaRPr lang="tr-T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67186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Numunenin alındığı adres : </a:t>
                      </a:r>
                      <a:endParaRPr lang="tr-T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s-ES" sz="1400" dirty="0" smtClean="0"/>
                        <a:t>İRFAN BAŞTUĞ CAD. NO:184 HASKÖY</a:t>
                      </a:r>
                      <a:endParaRPr lang="tr-T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836710"/>
          <a:ext cx="6096000" cy="50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Parameter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İvedik</a:t>
                      </a:r>
                      <a:r>
                        <a:rPr lang="tr-TR" b="1" dirty="0" smtClean="0"/>
                        <a:t>  </a:t>
                      </a:r>
                      <a:r>
                        <a:rPr lang="tr-TR" b="1" dirty="0" err="1" smtClean="0"/>
                        <a:t>Water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Treatment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Plant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TSE-266 </a:t>
                      </a:r>
                    </a:p>
                    <a:p>
                      <a:pPr algn="ctr"/>
                      <a:r>
                        <a:rPr lang="tr-TR" b="1" dirty="0" err="1" smtClean="0"/>
                        <a:t>Max</a:t>
                      </a:r>
                      <a:r>
                        <a:rPr lang="tr-TR" b="1" dirty="0" smtClean="0"/>
                        <a:t>. </a:t>
                      </a:r>
                      <a:r>
                        <a:rPr lang="tr-TR" b="1" dirty="0" err="1" smtClean="0"/>
                        <a:t>Values</a:t>
                      </a:r>
                      <a:endParaRPr lang="tr-TR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Renk (Pt-Co Birimi)</a:t>
                      </a:r>
                    </a:p>
                    <a:p>
                      <a:pPr algn="ctr"/>
                      <a:r>
                        <a:rPr lang="en-US" b="1" noProof="0" smtClean="0"/>
                        <a:t>Colour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err="1" smtClean="0"/>
                        <a:t>Bulanıklık</a:t>
                      </a:r>
                      <a:r>
                        <a:rPr lang="tr-TR" b="1" noProof="0" dirty="0" smtClean="0"/>
                        <a:t> </a:t>
                      </a:r>
                      <a:r>
                        <a:rPr lang="en-US" b="1" noProof="0" dirty="0" smtClean="0"/>
                        <a:t>(N.T.U) </a:t>
                      </a:r>
                      <a:endParaRPr lang="tr-TR" b="1" noProof="0" dirty="0" smtClean="0"/>
                    </a:p>
                    <a:p>
                      <a:pPr algn="ctr"/>
                      <a:r>
                        <a:rPr lang="tr-TR" b="1" noProof="0" dirty="0" err="1" smtClean="0"/>
                        <a:t>Blurrity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0,46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1,0</a:t>
                      </a:r>
                      <a:endParaRPr lang="tr-TR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Ph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7,23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6,5-9,5</a:t>
                      </a:r>
                      <a:endParaRPr lang="tr-TR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err="1" smtClean="0"/>
                        <a:t>Bakteri</a:t>
                      </a:r>
                      <a:r>
                        <a:rPr lang="en-US" b="1" noProof="0" dirty="0" smtClean="0"/>
                        <a:t> </a:t>
                      </a:r>
                      <a:r>
                        <a:rPr lang="en-US" b="1" noProof="0" dirty="0" err="1" smtClean="0"/>
                        <a:t>sayısı</a:t>
                      </a:r>
                      <a:endParaRPr lang="en-US" b="1" noProof="0" dirty="0" smtClean="0"/>
                    </a:p>
                    <a:p>
                      <a:pPr algn="ctr"/>
                      <a:r>
                        <a:rPr lang="en-US" b="1" noProof="0" dirty="0" smtClean="0"/>
                        <a:t>Number of Bacteria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564904"/>
            <a:ext cx="8686800" cy="1586806"/>
          </a:xfrm>
        </p:spPr>
        <p:txBody>
          <a:bodyPr/>
          <a:lstStyle/>
          <a:p>
            <a:pPr algn="ctr">
              <a:buNone/>
            </a:pPr>
            <a:r>
              <a:rPr lang="tr-TR" sz="9600" i="1" dirty="0" smtClean="0">
                <a:solidFill>
                  <a:srgbClr val="00B0F0"/>
                </a:solidFill>
                <a:latin typeface="Algerian" pitchFamily="82" charset="0"/>
              </a:rPr>
              <a:t>PH=7.0</a:t>
            </a:r>
          </a:p>
          <a:p>
            <a:endParaRPr lang="tr-TR" b="1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14400" dirty="0" smtClean="0"/>
              <a:t>   </a:t>
            </a:r>
            <a:r>
              <a:rPr lang="tr-TR" sz="1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HACI BAYRAM ANADOLU IMAM HATIP HIGH SCHOOL</a:t>
            </a:r>
          </a:p>
          <a:p>
            <a:pPr algn="ctr">
              <a:buNone/>
            </a:pPr>
            <a:r>
              <a:rPr lang="tr-TR" sz="1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ANKARA-TURKEY</a:t>
            </a:r>
          </a:p>
          <a:p>
            <a:pPr algn="ctr">
              <a:buNone/>
            </a:pPr>
            <a:endParaRPr lang="tr-TR" sz="14400" dirty="0" smtClean="0"/>
          </a:p>
          <a:p>
            <a:pPr algn="ctr">
              <a:buNone/>
            </a:pPr>
            <a:endParaRPr lang="tr-TR" sz="14400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7</a:t>
            </a:r>
            <a:endParaRPr lang="tr-TR" dirty="0"/>
          </a:p>
        </p:txBody>
      </p:sp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ıldızaygen\Desktop\ph deneyi\IMG_3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3507">
            <a:off x="555662" y="765480"/>
            <a:ext cx="4224589" cy="3721678"/>
          </a:xfrm>
          <a:prstGeom prst="rect">
            <a:avLst/>
          </a:prstGeom>
          <a:noFill/>
        </p:spPr>
      </p:pic>
      <p:pic>
        <p:nvPicPr>
          <p:cNvPr id="1027" name="Picture 3" descr="C:\Users\yıldızaygen\Desktop\ph deneyi\IMG_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014" y="3179240"/>
            <a:ext cx="3671986" cy="367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ıldızaygen\Desktop\ph deneyi\IMG_4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4494">
            <a:off x="4688429" y="996172"/>
            <a:ext cx="3975919" cy="2969668"/>
          </a:xfrm>
          <a:prstGeom prst="rect">
            <a:avLst/>
          </a:prstGeom>
          <a:noFill/>
        </p:spPr>
      </p:pic>
      <p:pic>
        <p:nvPicPr>
          <p:cNvPr id="2051" name="Picture 3" descr="C:\Users\yıldızaygen\Desktop\ph deneyi\IMG_4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0081"/>
            <a:ext cx="4932040" cy="36838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ıldızaygen\Desktop\ph deneyi\IMG_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5"/>
            <a:ext cx="5004048" cy="4278984"/>
          </a:xfrm>
          <a:prstGeom prst="rect">
            <a:avLst/>
          </a:prstGeom>
          <a:noFill/>
        </p:spPr>
      </p:pic>
      <p:pic>
        <p:nvPicPr>
          <p:cNvPr id="3075" name="Picture 3" descr="C:\Users\yıldızaygen\Desktop\ph deneyi\IMG_4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4293096"/>
          </a:xfrm>
          <a:prstGeom prst="rect">
            <a:avLst/>
          </a:prstGeom>
          <a:noFill/>
        </p:spPr>
      </p:pic>
      <p:pic>
        <p:nvPicPr>
          <p:cNvPr id="3076" name="Picture 4" descr="C:\Users\yıldızaygen\Desktop\ph deneyi\IMG_4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2520280" cy="1882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ıldızaygen\Desktop\ph deneyi\IMG_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9181">
            <a:off x="3227206" y="903815"/>
            <a:ext cx="5340906" cy="3989196"/>
          </a:xfrm>
          <a:prstGeom prst="rect">
            <a:avLst/>
          </a:prstGeom>
          <a:noFill/>
        </p:spPr>
      </p:pic>
      <p:pic>
        <p:nvPicPr>
          <p:cNvPr id="4099" name="Picture 3" descr="C:\Users\yıldızaygen\Desktop\ph deneyi\IMG_4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434"/>
            <a:ext cx="3347864" cy="25005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ıldızaygen\Desktop\ph deneyi\IMG_4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0370" cy="3600400"/>
          </a:xfrm>
          <a:prstGeom prst="rect">
            <a:avLst/>
          </a:prstGeom>
          <a:noFill/>
        </p:spPr>
      </p:pic>
      <p:pic>
        <p:nvPicPr>
          <p:cNvPr id="5123" name="Picture 3" descr="C:\Users\yıldızaygen\Desktop\ph deneyi\IMG_4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58246"/>
            <a:ext cx="4283968" cy="31997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ıldızaygen\Desktop\ph deneyi\IMG_4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5543"/>
            <a:ext cx="4716016" cy="3522457"/>
          </a:xfrm>
          <a:prstGeom prst="rect">
            <a:avLst/>
          </a:prstGeom>
          <a:noFill/>
        </p:spPr>
      </p:pic>
      <p:pic>
        <p:nvPicPr>
          <p:cNvPr id="6147" name="Picture 3" descr="C:\Users\yıldızaygen\Desktop\ph deneyi\IMG_4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815" y="0"/>
            <a:ext cx="4379185" cy="32708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ıldızaygen\Desktop\ph deneyi\IMG_4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873885">
            <a:off x="512458" y="1027579"/>
            <a:ext cx="5010266" cy="3742236"/>
          </a:xfrm>
          <a:prstGeom prst="rect">
            <a:avLst/>
          </a:prstGeom>
          <a:noFill/>
        </p:spPr>
      </p:pic>
      <p:pic>
        <p:nvPicPr>
          <p:cNvPr id="7171" name="Picture 3" descr="C:\Users\yıldızaygen\Desktop\ph deneyi\IMG_4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774" y="3822375"/>
            <a:ext cx="4064226" cy="3035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ıldızaygen\Desktop\ph deneyi\IMG_4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995936" cy="2984619"/>
          </a:xfrm>
          <a:prstGeom prst="rect">
            <a:avLst/>
          </a:prstGeom>
          <a:noFill/>
        </p:spPr>
      </p:pic>
      <p:pic>
        <p:nvPicPr>
          <p:cNvPr id="8195" name="Picture 3" descr="C:\Users\yıldızaygen\Desktop\ph deneyi\IMG_4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4089963" cy="3054849"/>
          </a:xfrm>
          <a:prstGeom prst="rect">
            <a:avLst/>
          </a:prstGeom>
          <a:noFill/>
        </p:spPr>
      </p:pic>
      <p:pic>
        <p:nvPicPr>
          <p:cNvPr id="8196" name="Picture 4" descr="C:\Users\yıldızaygen\Desktop\ph deneyi\IMG_4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283968" cy="31997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190</Words>
  <Application>Microsoft Office PowerPoint</Application>
  <PresentationFormat>On-screen Show (4:3)</PresentationFormat>
  <Paragraphs>133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yıldızaygen</dc:creator>
  <cp:lastModifiedBy>admin</cp:lastModifiedBy>
  <cp:revision>13</cp:revision>
  <dcterms:created xsi:type="dcterms:W3CDTF">2013-04-05T07:52:38Z</dcterms:created>
  <dcterms:modified xsi:type="dcterms:W3CDTF">2013-09-06T13:31:11Z</dcterms:modified>
</cp:coreProperties>
</file>